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8"/>
  </p:notesMasterIdLst>
  <p:sldIdLst>
    <p:sldId id="256" r:id="rId2"/>
    <p:sldId id="258" r:id="rId3"/>
    <p:sldId id="296" r:id="rId4"/>
    <p:sldId id="261" r:id="rId5"/>
    <p:sldId id="298" r:id="rId6"/>
    <p:sldId id="297" r:id="rId7"/>
    <p:sldId id="299" r:id="rId8"/>
    <p:sldId id="300" r:id="rId9"/>
    <p:sldId id="259" r:id="rId10"/>
    <p:sldId id="302" r:id="rId11"/>
    <p:sldId id="304" r:id="rId12"/>
    <p:sldId id="305" r:id="rId13"/>
    <p:sldId id="303" r:id="rId14"/>
    <p:sldId id="306" r:id="rId15"/>
    <p:sldId id="307" r:id="rId16"/>
    <p:sldId id="301" r:id="rId17"/>
    <p:sldId id="308" r:id="rId18"/>
    <p:sldId id="309" r:id="rId19"/>
    <p:sldId id="310" r:id="rId20"/>
    <p:sldId id="311" r:id="rId21"/>
    <p:sldId id="312" r:id="rId22"/>
    <p:sldId id="313" r:id="rId23"/>
    <p:sldId id="314" r:id="rId24"/>
    <p:sldId id="315" r:id="rId25"/>
    <p:sldId id="260" r:id="rId26"/>
    <p:sldId id="316" r:id="rId27"/>
  </p:sldIdLst>
  <p:sldSz cx="9144000" cy="5143500" type="screen16x9"/>
  <p:notesSz cx="6858000" cy="9144000"/>
  <p:embeddedFontLst>
    <p:embeddedFont>
      <p:font typeface="Lato" panose="020F0502020204030203" pitchFamily="34" charset="0"/>
      <p:regular r:id="rId29"/>
      <p:bold r:id="rId30"/>
      <p:italic r:id="rId31"/>
      <p:boldItalic r:id="rId32"/>
    </p:embeddedFont>
    <p:embeddedFont>
      <p:font typeface="Lato Light" panose="020F0302020204030204" pitchFamily="34" charset="0"/>
      <p:regular r:id="rId33"/>
      <p:italic r:id="rId34"/>
    </p:embeddedFont>
    <p:embeddedFont>
      <p:font typeface="Nunito Light" panose="020F0302020204030204" pitchFamily="34" charset="0"/>
      <p:regular r:id="rId35"/>
      <p:italic r:id="rId36"/>
    </p:embeddedFont>
    <p:embeddedFont>
      <p:font typeface="Outfit ExtraBold" pitchFamily="2" charset="0"/>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8AC626-9BDC-46BA-949C-EC2B22C78EE1}">
  <a:tblStyle styleId="{E58AC626-9BDC-46BA-949C-EC2B22C78EE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53D93DB-4BC3-4F99-A426-03481826FBE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5"/>
    <p:restoredTop sz="94658"/>
  </p:normalViewPr>
  <p:slideViewPr>
    <p:cSldViewPr snapToGrid="0">
      <p:cViewPr varScale="1">
        <p:scale>
          <a:sx n="160" d="100"/>
          <a:sy n="160" d="100"/>
        </p:scale>
        <p:origin x="4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F7BF4D16-D54E-A2BC-A161-3F33EC6BC985}"/>
            </a:ext>
          </a:extLst>
        </p:cNvPr>
        <p:cNvGrpSpPr/>
        <p:nvPr/>
      </p:nvGrpSpPr>
      <p:grpSpPr>
        <a:xfrm>
          <a:off x="0" y="0"/>
          <a:ext cx="0" cy="0"/>
          <a:chOff x="0" y="0"/>
          <a:chExt cx="0" cy="0"/>
        </a:xfrm>
      </p:grpSpPr>
      <p:sp>
        <p:nvSpPr>
          <p:cNvPr id="2728" name="Google Shape;2728;g1f2e6270ebd_0_4216:notes">
            <a:extLst>
              <a:ext uri="{FF2B5EF4-FFF2-40B4-BE49-F238E27FC236}">
                <a16:creationId xmlns:a16="http://schemas.microsoft.com/office/drawing/2014/main" id="{D89384A6-09F2-C9A1-383D-0CD0DE3CAC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f2e6270ebd_0_4216:notes">
            <a:extLst>
              <a:ext uri="{FF2B5EF4-FFF2-40B4-BE49-F238E27FC236}">
                <a16:creationId xmlns:a16="http://schemas.microsoft.com/office/drawing/2014/main" id="{8C5AF4B6-A8B4-926A-B6B8-C1C1FD5A75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633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a:extLst>
            <a:ext uri="{FF2B5EF4-FFF2-40B4-BE49-F238E27FC236}">
              <a16:creationId xmlns:a16="http://schemas.microsoft.com/office/drawing/2014/main" id="{F7F0EFC5-D102-5C26-D003-D8BC8ABB5E9F}"/>
            </a:ext>
          </a:extLst>
        </p:cNvPr>
        <p:cNvGrpSpPr/>
        <p:nvPr/>
      </p:nvGrpSpPr>
      <p:grpSpPr>
        <a:xfrm>
          <a:off x="0" y="0"/>
          <a:ext cx="0" cy="0"/>
          <a:chOff x="0" y="0"/>
          <a:chExt cx="0" cy="0"/>
        </a:xfrm>
      </p:grpSpPr>
      <p:sp>
        <p:nvSpPr>
          <p:cNvPr id="2704" name="Google Shape;2704;g1f2e6270ebd_0_4194:notes">
            <a:extLst>
              <a:ext uri="{FF2B5EF4-FFF2-40B4-BE49-F238E27FC236}">
                <a16:creationId xmlns:a16="http://schemas.microsoft.com/office/drawing/2014/main" id="{8EACFB8D-8A72-9D1D-AB9E-55C96A77B4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5" name="Google Shape;2705;g1f2e6270ebd_0_4194:notes">
            <a:extLst>
              <a:ext uri="{FF2B5EF4-FFF2-40B4-BE49-F238E27FC236}">
                <a16:creationId xmlns:a16="http://schemas.microsoft.com/office/drawing/2014/main" id="{005BC6F7-4198-B38B-64E6-E6ECEA608A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663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a:extLst>
            <a:ext uri="{FF2B5EF4-FFF2-40B4-BE49-F238E27FC236}">
              <a16:creationId xmlns:a16="http://schemas.microsoft.com/office/drawing/2014/main" id="{99787CC2-BFA2-905B-36FB-D54C2CB92721}"/>
            </a:ext>
          </a:extLst>
        </p:cNvPr>
        <p:cNvGrpSpPr/>
        <p:nvPr/>
      </p:nvGrpSpPr>
      <p:grpSpPr>
        <a:xfrm>
          <a:off x="0" y="0"/>
          <a:ext cx="0" cy="0"/>
          <a:chOff x="0" y="0"/>
          <a:chExt cx="0" cy="0"/>
        </a:xfrm>
      </p:grpSpPr>
      <p:sp>
        <p:nvSpPr>
          <p:cNvPr id="3347" name="Google Shape;3347;g1f2e6270ebd_0_4825:notes">
            <a:extLst>
              <a:ext uri="{FF2B5EF4-FFF2-40B4-BE49-F238E27FC236}">
                <a16:creationId xmlns:a16="http://schemas.microsoft.com/office/drawing/2014/main" id="{F055EA6E-D212-D5D3-E329-389A2AFCA5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1f2e6270ebd_0_4825:notes">
            <a:extLst>
              <a:ext uri="{FF2B5EF4-FFF2-40B4-BE49-F238E27FC236}">
                <a16:creationId xmlns:a16="http://schemas.microsoft.com/office/drawing/2014/main" id="{2D5D7089-9320-318C-B2CD-24D576B429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786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6E0C3BEF-5BFA-1148-2789-5A78B973DD9B}"/>
            </a:ext>
          </a:extLst>
        </p:cNvPr>
        <p:cNvGrpSpPr/>
        <p:nvPr/>
      </p:nvGrpSpPr>
      <p:grpSpPr>
        <a:xfrm>
          <a:off x="0" y="0"/>
          <a:ext cx="0" cy="0"/>
          <a:chOff x="0" y="0"/>
          <a:chExt cx="0" cy="0"/>
        </a:xfrm>
      </p:grpSpPr>
      <p:sp>
        <p:nvSpPr>
          <p:cNvPr id="2728" name="Google Shape;2728;g1f2e6270ebd_0_4216:notes">
            <a:extLst>
              <a:ext uri="{FF2B5EF4-FFF2-40B4-BE49-F238E27FC236}">
                <a16:creationId xmlns:a16="http://schemas.microsoft.com/office/drawing/2014/main" id="{B967EF47-35FC-DB04-A3FE-EC45C90D9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f2e6270ebd_0_4216:notes">
            <a:extLst>
              <a:ext uri="{FF2B5EF4-FFF2-40B4-BE49-F238E27FC236}">
                <a16:creationId xmlns:a16="http://schemas.microsoft.com/office/drawing/2014/main" id="{EF3B1936-96C4-CD01-CC00-AA6C764637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074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174057BF-B817-BCA2-AED6-8607E1F864B3}"/>
            </a:ext>
          </a:extLst>
        </p:cNvPr>
        <p:cNvGrpSpPr/>
        <p:nvPr/>
      </p:nvGrpSpPr>
      <p:grpSpPr>
        <a:xfrm>
          <a:off x="0" y="0"/>
          <a:ext cx="0" cy="0"/>
          <a:chOff x="0" y="0"/>
          <a:chExt cx="0" cy="0"/>
        </a:xfrm>
      </p:grpSpPr>
      <p:sp>
        <p:nvSpPr>
          <p:cNvPr id="2728" name="Google Shape;2728;g1f2e6270ebd_0_4216:notes">
            <a:extLst>
              <a:ext uri="{FF2B5EF4-FFF2-40B4-BE49-F238E27FC236}">
                <a16:creationId xmlns:a16="http://schemas.microsoft.com/office/drawing/2014/main" id="{439E4BBD-8FA7-E044-2DF6-26C242785C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f2e6270ebd_0_4216:notes">
            <a:extLst>
              <a:ext uri="{FF2B5EF4-FFF2-40B4-BE49-F238E27FC236}">
                <a16:creationId xmlns:a16="http://schemas.microsoft.com/office/drawing/2014/main" id="{F365592D-6342-33A6-73D8-E9B2F8931A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116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a:extLst>
            <a:ext uri="{FF2B5EF4-FFF2-40B4-BE49-F238E27FC236}">
              <a16:creationId xmlns:a16="http://schemas.microsoft.com/office/drawing/2014/main" id="{ED6FB1A6-8D64-D6D5-F188-189849EB63AC}"/>
            </a:ext>
          </a:extLst>
        </p:cNvPr>
        <p:cNvGrpSpPr/>
        <p:nvPr/>
      </p:nvGrpSpPr>
      <p:grpSpPr>
        <a:xfrm>
          <a:off x="0" y="0"/>
          <a:ext cx="0" cy="0"/>
          <a:chOff x="0" y="0"/>
          <a:chExt cx="0" cy="0"/>
        </a:xfrm>
      </p:grpSpPr>
      <p:sp>
        <p:nvSpPr>
          <p:cNvPr id="2689" name="Google Shape;2689;g1f2e6270ebd_0_4180:notes">
            <a:extLst>
              <a:ext uri="{FF2B5EF4-FFF2-40B4-BE49-F238E27FC236}">
                <a16:creationId xmlns:a16="http://schemas.microsoft.com/office/drawing/2014/main" id="{EE16B32D-C796-BD6C-DF6A-033CE8D89F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f2e6270ebd_0_4180:notes">
            <a:extLst>
              <a:ext uri="{FF2B5EF4-FFF2-40B4-BE49-F238E27FC236}">
                <a16:creationId xmlns:a16="http://schemas.microsoft.com/office/drawing/2014/main" id="{EE0624F0-A1CC-D153-A52A-A6EF9047AE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650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a:extLst>
            <a:ext uri="{FF2B5EF4-FFF2-40B4-BE49-F238E27FC236}">
              <a16:creationId xmlns:a16="http://schemas.microsoft.com/office/drawing/2014/main" id="{0FCA0EF5-3C4A-74CB-3CC7-C3A7283100BE}"/>
            </a:ext>
          </a:extLst>
        </p:cNvPr>
        <p:cNvGrpSpPr/>
        <p:nvPr/>
      </p:nvGrpSpPr>
      <p:grpSpPr>
        <a:xfrm>
          <a:off x="0" y="0"/>
          <a:ext cx="0" cy="0"/>
          <a:chOff x="0" y="0"/>
          <a:chExt cx="0" cy="0"/>
        </a:xfrm>
      </p:grpSpPr>
      <p:sp>
        <p:nvSpPr>
          <p:cNvPr id="2618" name="Google Shape;2618;g1f2e6270ebd_0_4110:notes">
            <a:extLst>
              <a:ext uri="{FF2B5EF4-FFF2-40B4-BE49-F238E27FC236}">
                <a16:creationId xmlns:a16="http://schemas.microsoft.com/office/drawing/2014/main" id="{C238BDF1-4856-3509-FED2-999A777149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1f2e6270ebd_0_4110:notes">
            <a:extLst>
              <a:ext uri="{FF2B5EF4-FFF2-40B4-BE49-F238E27FC236}">
                <a16:creationId xmlns:a16="http://schemas.microsoft.com/office/drawing/2014/main" id="{9E7C6506-EDF4-3618-DD34-F9EE7BE2ED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820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4">
          <a:extLst>
            <a:ext uri="{FF2B5EF4-FFF2-40B4-BE49-F238E27FC236}">
              <a16:creationId xmlns:a16="http://schemas.microsoft.com/office/drawing/2014/main" id="{B8E8B304-7F2B-5421-CDC1-94EF9272D341}"/>
            </a:ext>
          </a:extLst>
        </p:cNvPr>
        <p:cNvGrpSpPr/>
        <p:nvPr/>
      </p:nvGrpSpPr>
      <p:grpSpPr>
        <a:xfrm>
          <a:off x="0" y="0"/>
          <a:ext cx="0" cy="0"/>
          <a:chOff x="0" y="0"/>
          <a:chExt cx="0" cy="0"/>
        </a:xfrm>
      </p:grpSpPr>
      <p:sp>
        <p:nvSpPr>
          <p:cNvPr id="3355" name="Google Shape;3355;g1f2e6270ebd_0_4832:notes">
            <a:extLst>
              <a:ext uri="{FF2B5EF4-FFF2-40B4-BE49-F238E27FC236}">
                <a16:creationId xmlns:a16="http://schemas.microsoft.com/office/drawing/2014/main" id="{94DCEC6A-7A43-DFEE-EC71-8C591E9BE3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6" name="Google Shape;3356;g1f2e6270ebd_0_4832:notes">
            <a:extLst>
              <a:ext uri="{FF2B5EF4-FFF2-40B4-BE49-F238E27FC236}">
                <a16:creationId xmlns:a16="http://schemas.microsoft.com/office/drawing/2014/main" id="{C6059BC7-4B4B-CE87-ABE3-C87216B1AF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787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1"/>
        <p:cNvGrpSpPr/>
        <p:nvPr/>
      </p:nvGrpSpPr>
      <p:grpSpPr>
        <a:xfrm>
          <a:off x="0" y="0"/>
          <a:ext cx="0" cy="0"/>
          <a:chOff x="0" y="0"/>
          <a:chExt cx="0" cy="0"/>
        </a:xfrm>
      </p:grpSpPr>
      <p:sp>
        <p:nvSpPr>
          <p:cNvPr id="3322" name="Google Shape;3322;g1f2e6270ebd_0_4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3" name="Google Shape;3323;g1f2e6270ebd_0_4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1">
          <a:extLst>
            <a:ext uri="{FF2B5EF4-FFF2-40B4-BE49-F238E27FC236}">
              <a16:creationId xmlns:a16="http://schemas.microsoft.com/office/drawing/2014/main" id="{7714E06A-ACAC-BC69-D68F-0E98C6685422}"/>
            </a:ext>
          </a:extLst>
        </p:cNvPr>
        <p:cNvGrpSpPr/>
        <p:nvPr/>
      </p:nvGrpSpPr>
      <p:grpSpPr>
        <a:xfrm>
          <a:off x="0" y="0"/>
          <a:ext cx="0" cy="0"/>
          <a:chOff x="0" y="0"/>
          <a:chExt cx="0" cy="0"/>
        </a:xfrm>
      </p:grpSpPr>
      <p:sp>
        <p:nvSpPr>
          <p:cNvPr id="3322" name="Google Shape;3322;g1f2e6270ebd_0_4803:notes">
            <a:extLst>
              <a:ext uri="{FF2B5EF4-FFF2-40B4-BE49-F238E27FC236}">
                <a16:creationId xmlns:a16="http://schemas.microsoft.com/office/drawing/2014/main" id="{DDE0ACB7-599C-025D-83EA-7A98853BAD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3" name="Google Shape;3323;g1f2e6270ebd_0_4803:notes">
            <a:extLst>
              <a:ext uri="{FF2B5EF4-FFF2-40B4-BE49-F238E27FC236}">
                <a16:creationId xmlns:a16="http://schemas.microsoft.com/office/drawing/2014/main" id="{3FB3EBF2-F428-0B3E-4424-25BD1DD773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620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g1f2e6270ebd_0_4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2" name="Google Shape;2602;g1f2e6270ebd_0_4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1">
          <a:extLst>
            <a:ext uri="{FF2B5EF4-FFF2-40B4-BE49-F238E27FC236}">
              <a16:creationId xmlns:a16="http://schemas.microsoft.com/office/drawing/2014/main" id="{2020C85A-D196-F751-C448-01EE4205E4AA}"/>
            </a:ext>
          </a:extLst>
        </p:cNvPr>
        <p:cNvGrpSpPr/>
        <p:nvPr/>
      </p:nvGrpSpPr>
      <p:grpSpPr>
        <a:xfrm>
          <a:off x="0" y="0"/>
          <a:ext cx="0" cy="0"/>
          <a:chOff x="0" y="0"/>
          <a:chExt cx="0" cy="0"/>
        </a:xfrm>
      </p:grpSpPr>
      <p:sp>
        <p:nvSpPr>
          <p:cNvPr id="3322" name="Google Shape;3322;g1f2e6270ebd_0_4803:notes">
            <a:extLst>
              <a:ext uri="{FF2B5EF4-FFF2-40B4-BE49-F238E27FC236}">
                <a16:creationId xmlns:a16="http://schemas.microsoft.com/office/drawing/2014/main" id="{C4A8EB1C-143E-CBCB-24F6-D9A5081108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3" name="Google Shape;3323;g1f2e6270ebd_0_4803:notes">
            <a:extLst>
              <a:ext uri="{FF2B5EF4-FFF2-40B4-BE49-F238E27FC236}">
                <a16:creationId xmlns:a16="http://schemas.microsoft.com/office/drawing/2014/main" id="{BCEB543F-8762-5508-7AAE-AB29763B0C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07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a:extLst>
            <a:ext uri="{FF2B5EF4-FFF2-40B4-BE49-F238E27FC236}">
              <a16:creationId xmlns:a16="http://schemas.microsoft.com/office/drawing/2014/main" id="{7D1E36FC-6AAC-E076-1795-17FB0C0B19A0}"/>
            </a:ext>
          </a:extLst>
        </p:cNvPr>
        <p:cNvGrpSpPr/>
        <p:nvPr/>
      </p:nvGrpSpPr>
      <p:grpSpPr>
        <a:xfrm>
          <a:off x="0" y="0"/>
          <a:ext cx="0" cy="0"/>
          <a:chOff x="0" y="0"/>
          <a:chExt cx="0" cy="0"/>
        </a:xfrm>
      </p:grpSpPr>
      <p:sp>
        <p:nvSpPr>
          <p:cNvPr id="2689" name="Google Shape;2689;g1f2e6270ebd_0_4180:notes">
            <a:extLst>
              <a:ext uri="{FF2B5EF4-FFF2-40B4-BE49-F238E27FC236}">
                <a16:creationId xmlns:a16="http://schemas.microsoft.com/office/drawing/2014/main" id="{84406A2A-B0FA-9DC9-0DA0-E2F058C95A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f2e6270ebd_0_4180:notes">
            <a:extLst>
              <a:ext uri="{FF2B5EF4-FFF2-40B4-BE49-F238E27FC236}">
                <a16:creationId xmlns:a16="http://schemas.microsoft.com/office/drawing/2014/main" id="{4507CF10-482A-14A7-7B74-B58E8B3014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7318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C5DBA8FC-A485-7EF1-6CE0-AFAC7C2C63ED}"/>
            </a:ext>
          </a:extLst>
        </p:cNvPr>
        <p:cNvGrpSpPr/>
        <p:nvPr/>
      </p:nvGrpSpPr>
      <p:grpSpPr>
        <a:xfrm>
          <a:off x="0" y="0"/>
          <a:ext cx="0" cy="0"/>
          <a:chOff x="0" y="0"/>
          <a:chExt cx="0" cy="0"/>
        </a:xfrm>
      </p:grpSpPr>
      <p:sp>
        <p:nvSpPr>
          <p:cNvPr id="2728" name="Google Shape;2728;g1f2e6270ebd_0_4216:notes">
            <a:extLst>
              <a:ext uri="{FF2B5EF4-FFF2-40B4-BE49-F238E27FC236}">
                <a16:creationId xmlns:a16="http://schemas.microsoft.com/office/drawing/2014/main" id="{B5ACF01D-0C47-F603-7DEE-28BCC586FC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f2e6270ebd_0_4216:notes">
            <a:extLst>
              <a:ext uri="{FF2B5EF4-FFF2-40B4-BE49-F238E27FC236}">
                <a16:creationId xmlns:a16="http://schemas.microsoft.com/office/drawing/2014/main" id="{AACA82A0-9120-EB79-36F7-CBB69BEB2E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906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D1839739-1922-F060-42A7-DF8C5DD02DC1}"/>
            </a:ext>
          </a:extLst>
        </p:cNvPr>
        <p:cNvGrpSpPr/>
        <p:nvPr/>
      </p:nvGrpSpPr>
      <p:grpSpPr>
        <a:xfrm>
          <a:off x="0" y="0"/>
          <a:ext cx="0" cy="0"/>
          <a:chOff x="0" y="0"/>
          <a:chExt cx="0" cy="0"/>
        </a:xfrm>
      </p:grpSpPr>
      <p:sp>
        <p:nvSpPr>
          <p:cNvPr id="2728" name="Google Shape;2728;g1f2e6270ebd_0_4216:notes">
            <a:extLst>
              <a:ext uri="{FF2B5EF4-FFF2-40B4-BE49-F238E27FC236}">
                <a16:creationId xmlns:a16="http://schemas.microsoft.com/office/drawing/2014/main" id="{C6DFE4C2-693C-48DC-571C-98412B0F8A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f2e6270ebd_0_4216:notes">
            <a:extLst>
              <a:ext uri="{FF2B5EF4-FFF2-40B4-BE49-F238E27FC236}">
                <a16:creationId xmlns:a16="http://schemas.microsoft.com/office/drawing/2014/main" id="{13571F75-4403-65CF-3861-1D3404E813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0093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4">
          <a:extLst>
            <a:ext uri="{FF2B5EF4-FFF2-40B4-BE49-F238E27FC236}">
              <a16:creationId xmlns:a16="http://schemas.microsoft.com/office/drawing/2014/main" id="{CD289153-38F8-8501-3B5E-2DCE8582C69D}"/>
            </a:ext>
          </a:extLst>
        </p:cNvPr>
        <p:cNvGrpSpPr/>
        <p:nvPr/>
      </p:nvGrpSpPr>
      <p:grpSpPr>
        <a:xfrm>
          <a:off x="0" y="0"/>
          <a:ext cx="0" cy="0"/>
          <a:chOff x="0" y="0"/>
          <a:chExt cx="0" cy="0"/>
        </a:xfrm>
      </p:grpSpPr>
      <p:sp>
        <p:nvSpPr>
          <p:cNvPr id="3355" name="Google Shape;3355;g1f2e6270ebd_0_4832:notes">
            <a:extLst>
              <a:ext uri="{FF2B5EF4-FFF2-40B4-BE49-F238E27FC236}">
                <a16:creationId xmlns:a16="http://schemas.microsoft.com/office/drawing/2014/main" id="{403A5F01-BE70-9F34-E21F-C61C42F6F7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6" name="Google Shape;3356;g1f2e6270ebd_0_4832:notes">
            <a:extLst>
              <a:ext uri="{FF2B5EF4-FFF2-40B4-BE49-F238E27FC236}">
                <a16:creationId xmlns:a16="http://schemas.microsoft.com/office/drawing/2014/main" id="{D0E5FAC8-ED80-DFAE-E071-10F9A3E8A6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827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1f2e6270ebd_0_4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f2e6270ebd_0_4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5">
          <a:extLst>
            <a:ext uri="{FF2B5EF4-FFF2-40B4-BE49-F238E27FC236}">
              <a16:creationId xmlns:a16="http://schemas.microsoft.com/office/drawing/2014/main" id="{D2B98D53-6D19-18CA-8CC6-D30E293AABE0}"/>
            </a:ext>
          </a:extLst>
        </p:cNvPr>
        <p:cNvGrpSpPr/>
        <p:nvPr/>
      </p:nvGrpSpPr>
      <p:grpSpPr>
        <a:xfrm>
          <a:off x="0" y="0"/>
          <a:ext cx="0" cy="0"/>
          <a:chOff x="0" y="0"/>
          <a:chExt cx="0" cy="0"/>
        </a:xfrm>
      </p:grpSpPr>
      <p:sp>
        <p:nvSpPr>
          <p:cNvPr id="3366" name="Google Shape;3366;g1f2e6270ebd_0_4842:notes">
            <a:extLst>
              <a:ext uri="{FF2B5EF4-FFF2-40B4-BE49-F238E27FC236}">
                <a16:creationId xmlns:a16="http://schemas.microsoft.com/office/drawing/2014/main" id="{E9992AEC-21C1-A490-6F8E-668A74C641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7" name="Google Shape;3367;g1f2e6270ebd_0_4842:notes">
            <a:extLst>
              <a:ext uri="{FF2B5EF4-FFF2-40B4-BE49-F238E27FC236}">
                <a16:creationId xmlns:a16="http://schemas.microsoft.com/office/drawing/2014/main" id="{EFD89CF9-1B34-D990-52E9-87359B3E09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8740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a:extLst>
            <a:ext uri="{FF2B5EF4-FFF2-40B4-BE49-F238E27FC236}">
              <a16:creationId xmlns:a16="http://schemas.microsoft.com/office/drawing/2014/main" id="{BEB850D2-3B44-3B1D-91A1-8AA344C0E344}"/>
            </a:ext>
          </a:extLst>
        </p:cNvPr>
        <p:cNvGrpSpPr/>
        <p:nvPr/>
      </p:nvGrpSpPr>
      <p:grpSpPr>
        <a:xfrm>
          <a:off x="0" y="0"/>
          <a:ext cx="0" cy="0"/>
          <a:chOff x="0" y="0"/>
          <a:chExt cx="0" cy="0"/>
        </a:xfrm>
      </p:grpSpPr>
      <p:sp>
        <p:nvSpPr>
          <p:cNvPr id="2689" name="Google Shape;2689;g1f2e6270ebd_0_4180:notes">
            <a:extLst>
              <a:ext uri="{FF2B5EF4-FFF2-40B4-BE49-F238E27FC236}">
                <a16:creationId xmlns:a16="http://schemas.microsoft.com/office/drawing/2014/main" id="{D96ED615-8DE3-15BB-82CF-A411F90706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f2e6270ebd_0_4180:notes">
            <a:extLst>
              <a:ext uri="{FF2B5EF4-FFF2-40B4-BE49-F238E27FC236}">
                <a16:creationId xmlns:a16="http://schemas.microsoft.com/office/drawing/2014/main" id="{BCFB1F99-9A7A-F857-87DC-A03CC353BF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407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1f2e6270ebd_0_4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5" name="Google Shape;2705;g1f2e6270ebd_0_4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1">
          <a:extLst>
            <a:ext uri="{FF2B5EF4-FFF2-40B4-BE49-F238E27FC236}">
              <a16:creationId xmlns:a16="http://schemas.microsoft.com/office/drawing/2014/main" id="{743A685A-6546-AA4F-12FE-31881B6E13FB}"/>
            </a:ext>
          </a:extLst>
        </p:cNvPr>
        <p:cNvGrpSpPr/>
        <p:nvPr/>
      </p:nvGrpSpPr>
      <p:grpSpPr>
        <a:xfrm>
          <a:off x="0" y="0"/>
          <a:ext cx="0" cy="0"/>
          <a:chOff x="0" y="0"/>
          <a:chExt cx="0" cy="0"/>
        </a:xfrm>
      </p:grpSpPr>
      <p:sp>
        <p:nvSpPr>
          <p:cNvPr id="2972" name="Google Shape;2972;g1f2e6270ebd_0_4457:notes">
            <a:extLst>
              <a:ext uri="{FF2B5EF4-FFF2-40B4-BE49-F238E27FC236}">
                <a16:creationId xmlns:a16="http://schemas.microsoft.com/office/drawing/2014/main" id="{309F5388-38CE-C5B4-8FDA-AE04D55557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3" name="Google Shape;2973;g1f2e6270ebd_0_4457:notes">
            <a:extLst>
              <a:ext uri="{FF2B5EF4-FFF2-40B4-BE49-F238E27FC236}">
                <a16:creationId xmlns:a16="http://schemas.microsoft.com/office/drawing/2014/main" id="{BFEB855B-D2E7-BACB-94E2-A551C7965C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942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a:extLst>
            <a:ext uri="{FF2B5EF4-FFF2-40B4-BE49-F238E27FC236}">
              <a16:creationId xmlns:a16="http://schemas.microsoft.com/office/drawing/2014/main" id="{11A06980-8D19-2DE1-8F7C-23B919C7F61F}"/>
            </a:ext>
          </a:extLst>
        </p:cNvPr>
        <p:cNvGrpSpPr/>
        <p:nvPr/>
      </p:nvGrpSpPr>
      <p:grpSpPr>
        <a:xfrm>
          <a:off x="0" y="0"/>
          <a:ext cx="0" cy="0"/>
          <a:chOff x="0" y="0"/>
          <a:chExt cx="0" cy="0"/>
        </a:xfrm>
      </p:grpSpPr>
      <p:sp>
        <p:nvSpPr>
          <p:cNvPr id="2618" name="Google Shape;2618;g1f2e6270ebd_0_4110:notes">
            <a:extLst>
              <a:ext uri="{FF2B5EF4-FFF2-40B4-BE49-F238E27FC236}">
                <a16:creationId xmlns:a16="http://schemas.microsoft.com/office/drawing/2014/main" id="{ED78D903-B7DE-8E69-543C-352BD0DBF1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1f2e6270ebd_0_4110:notes">
            <a:extLst>
              <a:ext uri="{FF2B5EF4-FFF2-40B4-BE49-F238E27FC236}">
                <a16:creationId xmlns:a16="http://schemas.microsoft.com/office/drawing/2014/main" id="{8090FE1C-A11C-1296-0A3A-8416580589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622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a:extLst>
            <a:ext uri="{FF2B5EF4-FFF2-40B4-BE49-F238E27FC236}">
              <a16:creationId xmlns:a16="http://schemas.microsoft.com/office/drawing/2014/main" id="{9821947C-5E59-7462-B6C2-44208ABBBAC3}"/>
            </a:ext>
          </a:extLst>
        </p:cNvPr>
        <p:cNvGrpSpPr/>
        <p:nvPr/>
      </p:nvGrpSpPr>
      <p:grpSpPr>
        <a:xfrm>
          <a:off x="0" y="0"/>
          <a:ext cx="0" cy="0"/>
          <a:chOff x="0" y="0"/>
          <a:chExt cx="0" cy="0"/>
        </a:xfrm>
      </p:grpSpPr>
      <p:sp>
        <p:nvSpPr>
          <p:cNvPr id="2689" name="Google Shape;2689;g1f2e6270ebd_0_4180:notes">
            <a:extLst>
              <a:ext uri="{FF2B5EF4-FFF2-40B4-BE49-F238E27FC236}">
                <a16:creationId xmlns:a16="http://schemas.microsoft.com/office/drawing/2014/main" id="{8C183FC5-991E-773B-2143-19B972AC56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f2e6270ebd_0_4180:notes">
            <a:extLst>
              <a:ext uri="{FF2B5EF4-FFF2-40B4-BE49-F238E27FC236}">
                <a16:creationId xmlns:a16="http://schemas.microsoft.com/office/drawing/2014/main" id="{0C5B186F-C06F-47FF-CE7E-1A0C51359C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382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a:extLst>
            <a:ext uri="{FF2B5EF4-FFF2-40B4-BE49-F238E27FC236}">
              <a16:creationId xmlns:a16="http://schemas.microsoft.com/office/drawing/2014/main" id="{79EFD2ED-DDB2-EC3B-14DB-D60E98E8BE1C}"/>
            </a:ext>
          </a:extLst>
        </p:cNvPr>
        <p:cNvGrpSpPr/>
        <p:nvPr/>
      </p:nvGrpSpPr>
      <p:grpSpPr>
        <a:xfrm>
          <a:off x="0" y="0"/>
          <a:ext cx="0" cy="0"/>
          <a:chOff x="0" y="0"/>
          <a:chExt cx="0" cy="0"/>
        </a:xfrm>
      </p:grpSpPr>
      <p:sp>
        <p:nvSpPr>
          <p:cNvPr id="3347" name="Google Shape;3347;g1f2e6270ebd_0_4825:notes">
            <a:extLst>
              <a:ext uri="{FF2B5EF4-FFF2-40B4-BE49-F238E27FC236}">
                <a16:creationId xmlns:a16="http://schemas.microsoft.com/office/drawing/2014/main" id="{6C1389C5-ED7E-DCE2-0B7F-873C88E6AB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1f2e6270ebd_0_4825:notes">
            <a:extLst>
              <a:ext uri="{FF2B5EF4-FFF2-40B4-BE49-F238E27FC236}">
                <a16:creationId xmlns:a16="http://schemas.microsoft.com/office/drawing/2014/main" id="{8E9D362D-C1BE-539A-6897-4CBCC79BA9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5987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1f2e6270ebd_0_4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1f2e6270ebd_0_4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3995" cy="5143491"/>
            <a:chOff x="0" y="0"/>
            <a:chExt cx="9143995" cy="5143491"/>
          </a:xfrm>
        </p:grpSpPr>
        <p:sp>
          <p:nvSpPr>
            <p:cNvPr id="10" name="Google Shape;10;p2"/>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 name="Google Shape;11;p2"/>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 name="Google Shape;12;p2"/>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 name="Google Shape;13;p2"/>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 name="Google Shape;14;p2"/>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 name="Google Shape;15;p2"/>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 name="Google Shape;16;p2"/>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 name="Google Shape;17;p2"/>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 name="Google Shape;18;p2"/>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 name="Google Shape;19;p2"/>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 name="Google Shape;20;p2"/>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 name="Google Shape;21;p2"/>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 name="Google Shape;22;p2"/>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 name="Google Shape;23;p2"/>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 name="Google Shape;24;p2"/>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 name="Google Shape;25;p2"/>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 name="Google Shape;26;p2"/>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 name="Google Shape;27;p2"/>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 name="Google Shape;28;p2"/>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 name="Google Shape;29;p2"/>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 name="Google Shape;30;p2"/>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1" name="Google Shape;31;p2"/>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2" name="Google Shape;32;p2"/>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3" name="Google Shape;33;p2"/>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4" name="Google Shape;34;p2"/>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 name="Google Shape;35;p2"/>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 name="Google Shape;36;p2"/>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7" name="Google Shape;37;p2"/>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 name="Google Shape;38;p2"/>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 name="Google Shape;39;p2"/>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 name="Google Shape;40;p2"/>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 name="Google Shape;41;p2"/>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 name="Google Shape;42;p2"/>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 name="Google Shape;43;p2"/>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 name="Google Shape;44;p2"/>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 name="Google Shape;45;p2"/>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6" name="Google Shape;46;p2"/>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7" name="Google Shape;47;p2"/>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 name="Google Shape;48;p2"/>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 name="Google Shape;49;p2"/>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 name="Google Shape;50;p2"/>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 name="Google Shape;51;p2"/>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 name="Google Shape;52;p2"/>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 name="Google Shape;53;p2"/>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 name="Google Shape;54;p2"/>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 name="Google Shape;55;p2"/>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 name="Google Shape;56;p2"/>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7" name="Google Shape;57;p2"/>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 name="Google Shape;58;p2"/>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 name="Google Shape;59;p2"/>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 name="Google Shape;60;p2"/>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 name="Google Shape;61;p2"/>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 name="Google Shape;62;p2"/>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 name="Google Shape;63;p2"/>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 name="Google Shape;64;p2"/>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 name="Google Shape;65;p2"/>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 name="Google Shape;66;p2"/>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7" name="Google Shape;67;p2"/>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 name="Google Shape;68;p2"/>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 name="Google Shape;69;p2"/>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 name="Google Shape;70;p2"/>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 name="Google Shape;71;p2"/>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 name="Google Shape;72;p2"/>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 name="Google Shape;73;p2"/>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 name="Google Shape;74;p2"/>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 name="Google Shape;75;p2"/>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 name="Google Shape;76;p2"/>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 name="Google Shape;77;p2"/>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8" name="Google Shape;78;p2"/>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 name="Google Shape;79;p2"/>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 name="Google Shape;80;p2"/>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 name="Google Shape;81;p2"/>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 name="Google Shape;82;p2"/>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 name="Google Shape;83;p2"/>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 name="Google Shape;84;p2"/>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 name="Google Shape;85;p2"/>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 name="Google Shape;86;p2"/>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 name="Google Shape;87;p2"/>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 name="Google Shape;88;p2"/>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 name="Google Shape;89;p2"/>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 name="Google Shape;90;p2"/>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 name="Google Shape;91;p2"/>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 name="Google Shape;92;p2"/>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 name="Google Shape;93;p2"/>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 name="Google Shape;94;p2"/>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 name="Google Shape;95;p2"/>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 name="Google Shape;96;p2"/>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 name="Google Shape;97;p2"/>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 name="Google Shape;98;p2"/>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 name="Google Shape;99;p2"/>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 name="Google Shape;100;p2"/>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 name="Google Shape;101;p2"/>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102" name="Google Shape;102;p2"/>
          <p:cNvGrpSpPr/>
          <p:nvPr/>
        </p:nvGrpSpPr>
        <p:grpSpPr>
          <a:xfrm rot="10800000">
            <a:off x="711299" y="4"/>
            <a:ext cx="7721361" cy="453231"/>
            <a:chOff x="713261" y="4150779"/>
            <a:chExt cx="7721361" cy="453231"/>
          </a:xfrm>
        </p:grpSpPr>
        <p:grpSp>
          <p:nvGrpSpPr>
            <p:cNvPr id="103" name="Google Shape;103;p2"/>
            <p:cNvGrpSpPr/>
            <p:nvPr/>
          </p:nvGrpSpPr>
          <p:grpSpPr>
            <a:xfrm>
              <a:off x="713261" y="4150779"/>
              <a:ext cx="4528741" cy="453231"/>
              <a:chOff x="2226811" y="890954"/>
              <a:chExt cx="4528741" cy="453231"/>
            </a:xfrm>
          </p:grpSpPr>
          <p:sp>
            <p:nvSpPr>
              <p:cNvPr id="104" name="Google Shape;104;p2"/>
              <p:cNvSpPr/>
              <p:nvPr/>
            </p:nvSpPr>
            <p:spPr>
              <a:xfrm>
                <a:off x="3450556" y="1155076"/>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 name="Google Shape;105;p2"/>
              <p:cNvSpPr/>
              <p:nvPr/>
            </p:nvSpPr>
            <p:spPr>
              <a:xfrm>
                <a:off x="3909737" y="1006185"/>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 name="Google Shape;106;p2"/>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 name="Google Shape;107;p2"/>
              <p:cNvSpPr/>
              <p:nvPr/>
            </p:nvSpPr>
            <p:spPr>
              <a:xfrm>
                <a:off x="5439602" y="960042"/>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 name="Google Shape;108;p2"/>
              <p:cNvSpPr/>
              <p:nvPr/>
            </p:nvSpPr>
            <p:spPr>
              <a:xfrm>
                <a:off x="4827361" y="1080063"/>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 name="Google Shape;109;p2"/>
              <p:cNvSpPr/>
              <p:nvPr/>
            </p:nvSpPr>
            <p:spPr>
              <a:xfrm>
                <a:off x="3297865"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 name="Google Shape;110;p2"/>
              <p:cNvSpPr/>
              <p:nvPr/>
            </p:nvSpPr>
            <p:spPr>
              <a:xfrm>
                <a:off x="3756677"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 name="Google Shape;111;p2"/>
              <p:cNvSpPr/>
              <p:nvPr/>
            </p:nvSpPr>
            <p:spPr>
              <a:xfrm>
                <a:off x="4368549" y="1066573"/>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 name="Google Shape;112;p2"/>
              <p:cNvSpPr/>
              <p:nvPr/>
            </p:nvSpPr>
            <p:spPr>
              <a:xfrm>
                <a:off x="5133482" y="1222651"/>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 name="Google Shape;113;p2"/>
              <p:cNvSpPr/>
              <p:nvPr/>
            </p:nvSpPr>
            <p:spPr>
              <a:xfrm>
                <a:off x="5898415" y="1283418"/>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 name="Google Shape;114;p2"/>
              <p:cNvSpPr/>
              <p:nvPr/>
            </p:nvSpPr>
            <p:spPr>
              <a:xfrm>
                <a:off x="5745354" y="1188738"/>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 name="Google Shape;115;p2"/>
              <p:cNvSpPr/>
              <p:nvPr/>
            </p:nvSpPr>
            <p:spPr>
              <a:xfrm>
                <a:off x="6510287" y="121521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 name="Google Shape;116;p2"/>
              <p:cNvSpPr/>
              <p:nvPr/>
            </p:nvSpPr>
            <p:spPr>
              <a:xfrm>
                <a:off x="6357595" y="1255556"/>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 name="Google Shape;117;p2"/>
              <p:cNvSpPr/>
              <p:nvPr/>
            </p:nvSpPr>
            <p:spPr>
              <a:xfrm>
                <a:off x="6663347" y="1236897"/>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 name="Google Shape;118;p2"/>
              <p:cNvSpPr/>
              <p:nvPr/>
            </p:nvSpPr>
            <p:spPr>
              <a:xfrm>
                <a:off x="6204535" y="1126710"/>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 name="Google Shape;119;p2"/>
              <p:cNvSpPr/>
              <p:nvPr/>
            </p:nvSpPr>
            <p:spPr>
              <a:xfrm>
                <a:off x="5286542" y="1168692"/>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 name="Google Shape;120;p2"/>
              <p:cNvSpPr/>
              <p:nvPr/>
            </p:nvSpPr>
            <p:spPr>
              <a:xfrm>
                <a:off x="4062797"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 name="Google Shape;121;p2"/>
              <p:cNvSpPr/>
              <p:nvPr/>
            </p:nvSpPr>
            <p:spPr>
              <a:xfrm>
                <a:off x="2991744"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 name="Google Shape;122;p2"/>
              <p:cNvSpPr/>
              <p:nvPr/>
            </p:nvSpPr>
            <p:spPr>
              <a:xfrm>
                <a:off x="2685624" y="124799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3" name="Google Shape;123;p2"/>
              <p:cNvSpPr/>
              <p:nvPr/>
            </p:nvSpPr>
            <p:spPr>
              <a:xfrm>
                <a:off x="2379503" y="1248118"/>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 name="Google Shape;124;p2"/>
              <p:cNvSpPr/>
              <p:nvPr/>
            </p:nvSpPr>
            <p:spPr>
              <a:xfrm>
                <a:off x="2532563" y="1183569"/>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 name="Google Shape;125;p2"/>
              <p:cNvSpPr/>
              <p:nvPr/>
            </p:nvSpPr>
            <p:spPr>
              <a:xfrm>
                <a:off x="3144804"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 name="Google Shape;126;p2"/>
              <p:cNvSpPr/>
              <p:nvPr/>
            </p:nvSpPr>
            <p:spPr>
              <a:xfrm>
                <a:off x="3603617" y="1283040"/>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 name="Google Shape;127;p2"/>
              <p:cNvSpPr/>
              <p:nvPr/>
            </p:nvSpPr>
            <p:spPr>
              <a:xfrm>
                <a:off x="4215858"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 name="Google Shape;128;p2"/>
              <p:cNvSpPr/>
              <p:nvPr/>
            </p:nvSpPr>
            <p:spPr>
              <a:xfrm>
                <a:off x="4980422" y="1114481"/>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 name="Google Shape;129;p2"/>
              <p:cNvSpPr/>
              <p:nvPr/>
            </p:nvSpPr>
            <p:spPr>
              <a:xfrm>
                <a:off x="4674301"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 name="Google Shape;130;p2"/>
              <p:cNvSpPr/>
              <p:nvPr/>
            </p:nvSpPr>
            <p:spPr>
              <a:xfrm>
                <a:off x="5592294" y="1306111"/>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 name="Google Shape;131;p2"/>
              <p:cNvSpPr/>
              <p:nvPr/>
            </p:nvSpPr>
            <p:spPr>
              <a:xfrm>
                <a:off x="6051475"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 name="Google Shape;132;p2"/>
              <p:cNvSpPr/>
              <p:nvPr/>
            </p:nvSpPr>
            <p:spPr>
              <a:xfrm>
                <a:off x="2838684" y="1313676"/>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 name="Google Shape;133;p2"/>
              <p:cNvSpPr/>
              <p:nvPr/>
            </p:nvSpPr>
            <p:spPr>
              <a:xfrm>
                <a:off x="2226811" y="1105404"/>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34" name="Google Shape;134;p2"/>
            <p:cNvGrpSpPr/>
            <p:nvPr/>
          </p:nvGrpSpPr>
          <p:grpSpPr>
            <a:xfrm>
              <a:off x="5301739" y="4150779"/>
              <a:ext cx="3132883" cy="453231"/>
              <a:chOff x="5301739" y="4150779"/>
              <a:chExt cx="3132883" cy="453231"/>
            </a:xfrm>
          </p:grpSpPr>
          <p:sp>
            <p:nvSpPr>
              <p:cNvPr id="135" name="Google Shape;135;p2"/>
              <p:cNvSpPr/>
              <p:nvPr/>
            </p:nvSpPr>
            <p:spPr>
              <a:xfrm>
                <a:off x="6517641" y="4414901"/>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 name="Google Shape;136;p2"/>
              <p:cNvSpPr/>
              <p:nvPr/>
            </p:nvSpPr>
            <p:spPr>
              <a:xfrm>
                <a:off x="6974204" y="4266010"/>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 name="Google Shape;137;p2"/>
              <p:cNvSpPr/>
              <p:nvPr/>
            </p:nvSpPr>
            <p:spPr>
              <a:xfrm>
                <a:off x="7582340" y="4150779"/>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 name="Google Shape;138;p2"/>
              <p:cNvSpPr/>
              <p:nvPr/>
            </p:nvSpPr>
            <p:spPr>
              <a:xfrm>
                <a:off x="7886592" y="433988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 name="Google Shape;139;p2"/>
              <p:cNvSpPr/>
              <p:nvPr/>
            </p:nvSpPr>
            <p:spPr>
              <a:xfrm>
                <a:off x="6365700"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 name="Google Shape;140;p2"/>
              <p:cNvSpPr/>
              <p:nvPr/>
            </p:nvSpPr>
            <p:spPr>
              <a:xfrm>
                <a:off x="6822262"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 name="Google Shape;141;p2"/>
              <p:cNvSpPr/>
              <p:nvPr/>
            </p:nvSpPr>
            <p:spPr>
              <a:xfrm>
                <a:off x="7430029" y="4326398"/>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 name="Google Shape;142;p2"/>
              <p:cNvSpPr/>
              <p:nvPr/>
            </p:nvSpPr>
            <p:spPr>
              <a:xfrm>
                <a:off x="8190475" y="4482476"/>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143;p2"/>
              <p:cNvSpPr/>
              <p:nvPr/>
            </p:nvSpPr>
            <p:spPr>
              <a:xfrm>
                <a:off x="8342417" y="4428517"/>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 name="Google Shape;144;p2"/>
              <p:cNvSpPr/>
              <p:nvPr/>
            </p:nvSpPr>
            <p:spPr>
              <a:xfrm>
                <a:off x="7126146"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 name="Google Shape;145;p2"/>
              <p:cNvSpPr/>
              <p:nvPr/>
            </p:nvSpPr>
            <p:spPr>
              <a:xfrm>
                <a:off x="6061816"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 name="Google Shape;146;p2"/>
              <p:cNvSpPr/>
              <p:nvPr/>
            </p:nvSpPr>
            <p:spPr>
              <a:xfrm>
                <a:off x="5757933" y="4507817"/>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 name="Google Shape;147;p2"/>
              <p:cNvSpPr/>
              <p:nvPr/>
            </p:nvSpPr>
            <p:spPr>
              <a:xfrm>
                <a:off x="5453681" y="4507943"/>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 name="Google Shape;148;p2"/>
              <p:cNvSpPr/>
              <p:nvPr/>
            </p:nvSpPr>
            <p:spPr>
              <a:xfrm>
                <a:off x="5605991" y="4443394"/>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 name="Google Shape;149;p2"/>
              <p:cNvSpPr/>
              <p:nvPr/>
            </p:nvSpPr>
            <p:spPr>
              <a:xfrm>
                <a:off x="621375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 name="Google Shape;150;p2"/>
              <p:cNvSpPr/>
              <p:nvPr/>
            </p:nvSpPr>
            <p:spPr>
              <a:xfrm>
                <a:off x="6669952" y="4542865"/>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 name="Google Shape;151;p2"/>
              <p:cNvSpPr/>
              <p:nvPr/>
            </p:nvSpPr>
            <p:spPr>
              <a:xfrm>
                <a:off x="727808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 name="Google Shape;152;p2"/>
              <p:cNvSpPr/>
              <p:nvPr/>
            </p:nvSpPr>
            <p:spPr>
              <a:xfrm>
                <a:off x="8038534" y="4374306"/>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 name="Google Shape;153;p2"/>
              <p:cNvSpPr/>
              <p:nvPr/>
            </p:nvSpPr>
            <p:spPr>
              <a:xfrm>
                <a:off x="7734650" y="4565936"/>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 name="Google Shape;154;p2"/>
              <p:cNvSpPr/>
              <p:nvPr/>
            </p:nvSpPr>
            <p:spPr>
              <a:xfrm>
                <a:off x="5909875" y="4573501"/>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 name="Google Shape;155;p2"/>
              <p:cNvSpPr/>
              <p:nvPr/>
            </p:nvSpPr>
            <p:spPr>
              <a:xfrm>
                <a:off x="5301739" y="436522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56" name="Google Shape;156;p2"/>
          <p:cNvGrpSpPr/>
          <p:nvPr/>
        </p:nvGrpSpPr>
        <p:grpSpPr>
          <a:xfrm>
            <a:off x="711324" y="4690279"/>
            <a:ext cx="7721361" cy="453231"/>
            <a:chOff x="713261" y="4150779"/>
            <a:chExt cx="7721361" cy="453231"/>
          </a:xfrm>
        </p:grpSpPr>
        <p:grpSp>
          <p:nvGrpSpPr>
            <p:cNvPr id="157" name="Google Shape;157;p2"/>
            <p:cNvGrpSpPr/>
            <p:nvPr/>
          </p:nvGrpSpPr>
          <p:grpSpPr>
            <a:xfrm>
              <a:off x="713261" y="4150779"/>
              <a:ext cx="4528741" cy="453231"/>
              <a:chOff x="2226811" y="890954"/>
              <a:chExt cx="4528741" cy="453231"/>
            </a:xfrm>
          </p:grpSpPr>
          <p:sp>
            <p:nvSpPr>
              <p:cNvPr id="158" name="Google Shape;158;p2"/>
              <p:cNvSpPr/>
              <p:nvPr/>
            </p:nvSpPr>
            <p:spPr>
              <a:xfrm>
                <a:off x="3450556" y="1155076"/>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 name="Google Shape;159;p2"/>
              <p:cNvSpPr/>
              <p:nvPr/>
            </p:nvSpPr>
            <p:spPr>
              <a:xfrm>
                <a:off x="3909737" y="1006185"/>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0" name="Google Shape;160;p2"/>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1" name="Google Shape;161;p2"/>
              <p:cNvSpPr/>
              <p:nvPr/>
            </p:nvSpPr>
            <p:spPr>
              <a:xfrm>
                <a:off x="5439602" y="960042"/>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2" name="Google Shape;162;p2"/>
              <p:cNvSpPr/>
              <p:nvPr/>
            </p:nvSpPr>
            <p:spPr>
              <a:xfrm>
                <a:off x="4827361" y="1080063"/>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 name="Google Shape;163;p2"/>
              <p:cNvSpPr/>
              <p:nvPr/>
            </p:nvSpPr>
            <p:spPr>
              <a:xfrm>
                <a:off x="3297865"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4" name="Google Shape;164;p2"/>
              <p:cNvSpPr/>
              <p:nvPr/>
            </p:nvSpPr>
            <p:spPr>
              <a:xfrm>
                <a:off x="3756677"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 name="Google Shape;165;p2"/>
              <p:cNvSpPr/>
              <p:nvPr/>
            </p:nvSpPr>
            <p:spPr>
              <a:xfrm>
                <a:off x="4368549" y="1066573"/>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6" name="Google Shape;166;p2"/>
              <p:cNvSpPr/>
              <p:nvPr/>
            </p:nvSpPr>
            <p:spPr>
              <a:xfrm>
                <a:off x="5133482" y="1222651"/>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 name="Google Shape;167;p2"/>
              <p:cNvSpPr/>
              <p:nvPr/>
            </p:nvSpPr>
            <p:spPr>
              <a:xfrm>
                <a:off x="5898415" y="1283418"/>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8" name="Google Shape;168;p2"/>
              <p:cNvSpPr/>
              <p:nvPr/>
            </p:nvSpPr>
            <p:spPr>
              <a:xfrm>
                <a:off x="5745354" y="1188738"/>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 name="Google Shape;169;p2"/>
              <p:cNvSpPr/>
              <p:nvPr/>
            </p:nvSpPr>
            <p:spPr>
              <a:xfrm>
                <a:off x="6510287" y="121521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 name="Google Shape;170;p2"/>
              <p:cNvSpPr/>
              <p:nvPr/>
            </p:nvSpPr>
            <p:spPr>
              <a:xfrm>
                <a:off x="6357595" y="1255556"/>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1" name="Google Shape;171;p2"/>
              <p:cNvSpPr/>
              <p:nvPr/>
            </p:nvSpPr>
            <p:spPr>
              <a:xfrm>
                <a:off x="6663347" y="1236897"/>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2" name="Google Shape;172;p2"/>
              <p:cNvSpPr/>
              <p:nvPr/>
            </p:nvSpPr>
            <p:spPr>
              <a:xfrm>
                <a:off x="6204535" y="1126710"/>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3" name="Google Shape;173;p2"/>
              <p:cNvSpPr/>
              <p:nvPr/>
            </p:nvSpPr>
            <p:spPr>
              <a:xfrm>
                <a:off x="5286542" y="1168692"/>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4" name="Google Shape;174;p2"/>
              <p:cNvSpPr/>
              <p:nvPr/>
            </p:nvSpPr>
            <p:spPr>
              <a:xfrm>
                <a:off x="4062797"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5" name="Google Shape;175;p2"/>
              <p:cNvSpPr/>
              <p:nvPr/>
            </p:nvSpPr>
            <p:spPr>
              <a:xfrm>
                <a:off x="2991744"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 name="Google Shape;176;p2"/>
              <p:cNvSpPr/>
              <p:nvPr/>
            </p:nvSpPr>
            <p:spPr>
              <a:xfrm>
                <a:off x="2685624" y="124799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 name="Google Shape;177;p2"/>
              <p:cNvSpPr/>
              <p:nvPr/>
            </p:nvSpPr>
            <p:spPr>
              <a:xfrm>
                <a:off x="2379503" y="1248118"/>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 name="Google Shape;178;p2"/>
              <p:cNvSpPr/>
              <p:nvPr/>
            </p:nvSpPr>
            <p:spPr>
              <a:xfrm>
                <a:off x="2532563" y="1183569"/>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 name="Google Shape;179;p2"/>
              <p:cNvSpPr/>
              <p:nvPr/>
            </p:nvSpPr>
            <p:spPr>
              <a:xfrm>
                <a:off x="3144804"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 name="Google Shape;180;p2"/>
              <p:cNvSpPr/>
              <p:nvPr/>
            </p:nvSpPr>
            <p:spPr>
              <a:xfrm>
                <a:off x="3603617" y="1283040"/>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 name="Google Shape;181;p2"/>
              <p:cNvSpPr/>
              <p:nvPr/>
            </p:nvSpPr>
            <p:spPr>
              <a:xfrm>
                <a:off x="4215858"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 name="Google Shape;182;p2"/>
              <p:cNvSpPr/>
              <p:nvPr/>
            </p:nvSpPr>
            <p:spPr>
              <a:xfrm>
                <a:off x="4980422" y="1114481"/>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 name="Google Shape;183;p2"/>
              <p:cNvSpPr/>
              <p:nvPr/>
            </p:nvSpPr>
            <p:spPr>
              <a:xfrm>
                <a:off x="4674301"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 name="Google Shape;184;p2"/>
              <p:cNvSpPr/>
              <p:nvPr/>
            </p:nvSpPr>
            <p:spPr>
              <a:xfrm>
                <a:off x="5592294" y="1306111"/>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 name="Google Shape;185;p2"/>
              <p:cNvSpPr/>
              <p:nvPr/>
            </p:nvSpPr>
            <p:spPr>
              <a:xfrm>
                <a:off x="6051475"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 name="Google Shape;186;p2"/>
              <p:cNvSpPr/>
              <p:nvPr/>
            </p:nvSpPr>
            <p:spPr>
              <a:xfrm>
                <a:off x="2838684" y="1313676"/>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 name="Google Shape;187;p2"/>
              <p:cNvSpPr/>
              <p:nvPr/>
            </p:nvSpPr>
            <p:spPr>
              <a:xfrm>
                <a:off x="2226811" y="1105404"/>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8" name="Google Shape;188;p2"/>
            <p:cNvGrpSpPr/>
            <p:nvPr/>
          </p:nvGrpSpPr>
          <p:grpSpPr>
            <a:xfrm>
              <a:off x="5301739" y="4150779"/>
              <a:ext cx="3132883" cy="453231"/>
              <a:chOff x="5301739" y="4150779"/>
              <a:chExt cx="3132883" cy="453231"/>
            </a:xfrm>
          </p:grpSpPr>
          <p:sp>
            <p:nvSpPr>
              <p:cNvPr id="189" name="Google Shape;189;p2"/>
              <p:cNvSpPr/>
              <p:nvPr/>
            </p:nvSpPr>
            <p:spPr>
              <a:xfrm>
                <a:off x="6517641" y="4414901"/>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 name="Google Shape;190;p2"/>
              <p:cNvSpPr/>
              <p:nvPr/>
            </p:nvSpPr>
            <p:spPr>
              <a:xfrm>
                <a:off x="6974204" y="4266010"/>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 name="Google Shape;191;p2"/>
              <p:cNvSpPr/>
              <p:nvPr/>
            </p:nvSpPr>
            <p:spPr>
              <a:xfrm>
                <a:off x="7582340" y="4150779"/>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 name="Google Shape;192;p2"/>
              <p:cNvSpPr/>
              <p:nvPr/>
            </p:nvSpPr>
            <p:spPr>
              <a:xfrm>
                <a:off x="7886592" y="433988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 name="Google Shape;193;p2"/>
              <p:cNvSpPr/>
              <p:nvPr/>
            </p:nvSpPr>
            <p:spPr>
              <a:xfrm>
                <a:off x="6365700"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 name="Google Shape;194;p2"/>
              <p:cNvSpPr/>
              <p:nvPr/>
            </p:nvSpPr>
            <p:spPr>
              <a:xfrm>
                <a:off x="6822262"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 name="Google Shape;195;p2"/>
              <p:cNvSpPr/>
              <p:nvPr/>
            </p:nvSpPr>
            <p:spPr>
              <a:xfrm>
                <a:off x="7430029" y="4326398"/>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 name="Google Shape;196;p2"/>
              <p:cNvSpPr/>
              <p:nvPr/>
            </p:nvSpPr>
            <p:spPr>
              <a:xfrm>
                <a:off x="8190475" y="4482476"/>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 name="Google Shape;197;p2"/>
              <p:cNvSpPr/>
              <p:nvPr/>
            </p:nvSpPr>
            <p:spPr>
              <a:xfrm>
                <a:off x="8342417" y="4428517"/>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 name="Google Shape;198;p2"/>
              <p:cNvSpPr/>
              <p:nvPr/>
            </p:nvSpPr>
            <p:spPr>
              <a:xfrm>
                <a:off x="7126146"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 name="Google Shape;199;p2"/>
              <p:cNvSpPr/>
              <p:nvPr/>
            </p:nvSpPr>
            <p:spPr>
              <a:xfrm>
                <a:off x="6061816"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 name="Google Shape;200;p2"/>
              <p:cNvSpPr/>
              <p:nvPr/>
            </p:nvSpPr>
            <p:spPr>
              <a:xfrm>
                <a:off x="5757933" y="4507817"/>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 name="Google Shape;201;p2"/>
              <p:cNvSpPr/>
              <p:nvPr/>
            </p:nvSpPr>
            <p:spPr>
              <a:xfrm>
                <a:off x="5453681" y="4507943"/>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 name="Google Shape;202;p2"/>
              <p:cNvSpPr/>
              <p:nvPr/>
            </p:nvSpPr>
            <p:spPr>
              <a:xfrm>
                <a:off x="5605991" y="4443394"/>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 name="Google Shape;203;p2"/>
              <p:cNvSpPr/>
              <p:nvPr/>
            </p:nvSpPr>
            <p:spPr>
              <a:xfrm>
                <a:off x="621375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 name="Google Shape;204;p2"/>
              <p:cNvSpPr/>
              <p:nvPr/>
            </p:nvSpPr>
            <p:spPr>
              <a:xfrm>
                <a:off x="6669952" y="4542865"/>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205;p2"/>
              <p:cNvSpPr/>
              <p:nvPr/>
            </p:nvSpPr>
            <p:spPr>
              <a:xfrm>
                <a:off x="727808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 name="Google Shape;206;p2"/>
              <p:cNvSpPr/>
              <p:nvPr/>
            </p:nvSpPr>
            <p:spPr>
              <a:xfrm>
                <a:off x="8038534" y="4374306"/>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 name="Google Shape;207;p2"/>
              <p:cNvSpPr/>
              <p:nvPr/>
            </p:nvSpPr>
            <p:spPr>
              <a:xfrm>
                <a:off x="7734650" y="4565936"/>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 name="Google Shape;208;p2"/>
              <p:cNvSpPr/>
              <p:nvPr/>
            </p:nvSpPr>
            <p:spPr>
              <a:xfrm>
                <a:off x="5909875" y="4573501"/>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 name="Google Shape;209;p2"/>
              <p:cNvSpPr/>
              <p:nvPr/>
            </p:nvSpPr>
            <p:spPr>
              <a:xfrm>
                <a:off x="5301739" y="436522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210" name="Google Shape;210;p2"/>
          <p:cNvSpPr txBox="1">
            <a:spLocks noGrp="1"/>
          </p:cNvSpPr>
          <p:nvPr>
            <p:ph type="ctrTitle"/>
          </p:nvPr>
        </p:nvSpPr>
        <p:spPr>
          <a:xfrm>
            <a:off x="713225" y="1570400"/>
            <a:ext cx="7717500" cy="1610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5200"/>
              <a:buNone/>
              <a:defRPr sz="7000"/>
            </a:lvl1pPr>
            <a:lvl2pPr lvl="1" rtl="0">
              <a:spcBef>
                <a:spcPts val="0"/>
              </a:spcBef>
              <a:spcAft>
                <a:spcPts val="0"/>
              </a:spcAft>
              <a:buClr>
                <a:srgbClr val="191919"/>
              </a:buClr>
              <a:buSzPts val="5200"/>
              <a:buNone/>
              <a:defRPr sz="5200">
                <a:solidFill>
                  <a:srgbClr val="191919"/>
                </a:solidFill>
              </a:defRPr>
            </a:lvl2pPr>
            <a:lvl3pPr lvl="2" rtl="0">
              <a:spcBef>
                <a:spcPts val="0"/>
              </a:spcBef>
              <a:spcAft>
                <a:spcPts val="0"/>
              </a:spcAft>
              <a:buClr>
                <a:srgbClr val="191919"/>
              </a:buClr>
              <a:buSzPts val="5200"/>
              <a:buNone/>
              <a:defRPr sz="5200">
                <a:solidFill>
                  <a:srgbClr val="191919"/>
                </a:solidFill>
              </a:defRPr>
            </a:lvl3pPr>
            <a:lvl4pPr lvl="3" rtl="0">
              <a:spcBef>
                <a:spcPts val="0"/>
              </a:spcBef>
              <a:spcAft>
                <a:spcPts val="0"/>
              </a:spcAft>
              <a:buClr>
                <a:srgbClr val="191919"/>
              </a:buClr>
              <a:buSzPts val="5200"/>
              <a:buNone/>
              <a:defRPr sz="5200">
                <a:solidFill>
                  <a:srgbClr val="191919"/>
                </a:solidFill>
              </a:defRPr>
            </a:lvl4pPr>
            <a:lvl5pPr lvl="4" rtl="0">
              <a:spcBef>
                <a:spcPts val="0"/>
              </a:spcBef>
              <a:spcAft>
                <a:spcPts val="0"/>
              </a:spcAft>
              <a:buClr>
                <a:srgbClr val="191919"/>
              </a:buClr>
              <a:buSzPts val="5200"/>
              <a:buNone/>
              <a:defRPr sz="5200">
                <a:solidFill>
                  <a:srgbClr val="191919"/>
                </a:solidFill>
              </a:defRPr>
            </a:lvl5pPr>
            <a:lvl6pPr lvl="5" rtl="0">
              <a:spcBef>
                <a:spcPts val="0"/>
              </a:spcBef>
              <a:spcAft>
                <a:spcPts val="0"/>
              </a:spcAft>
              <a:buClr>
                <a:srgbClr val="191919"/>
              </a:buClr>
              <a:buSzPts val="5200"/>
              <a:buNone/>
              <a:defRPr sz="5200">
                <a:solidFill>
                  <a:srgbClr val="191919"/>
                </a:solidFill>
              </a:defRPr>
            </a:lvl6pPr>
            <a:lvl7pPr lvl="6" rtl="0">
              <a:spcBef>
                <a:spcPts val="0"/>
              </a:spcBef>
              <a:spcAft>
                <a:spcPts val="0"/>
              </a:spcAft>
              <a:buClr>
                <a:srgbClr val="191919"/>
              </a:buClr>
              <a:buSzPts val="5200"/>
              <a:buNone/>
              <a:defRPr sz="5200">
                <a:solidFill>
                  <a:srgbClr val="191919"/>
                </a:solidFill>
              </a:defRPr>
            </a:lvl7pPr>
            <a:lvl8pPr lvl="7" rtl="0">
              <a:spcBef>
                <a:spcPts val="0"/>
              </a:spcBef>
              <a:spcAft>
                <a:spcPts val="0"/>
              </a:spcAft>
              <a:buClr>
                <a:srgbClr val="191919"/>
              </a:buClr>
              <a:buSzPts val="5200"/>
              <a:buNone/>
              <a:defRPr sz="5200">
                <a:solidFill>
                  <a:srgbClr val="191919"/>
                </a:solidFill>
              </a:defRPr>
            </a:lvl8pPr>
            <a:lvl9pPr lvl="8" rtl="0">
              <a:spcBef>
                <a:spcPts val="0"/>
              </a:spcBef>
              <a:spcAft>
                <a:spcPts val="0"/>
              </a:spcAft>
              <a:buClr>
                <a:srgbClr val="191919"/>
              </a:buClr>
              <a:buSzPts val="5200"/>
              <a:buNone/>
              <a:defRPr sz="5200">
                <a:solidFill>
                  <a:srgbClr val="191919"/>
                </a:solidFill>
              </a:defRPr>
            </a:lvl9pPr>
          </a:lstStyle>
          <a:p>
            <a:endParaRPr/>
          </a:p>
        </p:txBody>
      </p:sp>
      <p:sp>
        <p:nvSpPr>
          <p:cNvPr id="211" name="Google Shape;211;p2"/>
          <p:cNvSpPr txBox="1">
            <a:spLocks noGrp="1"/>
          </p:cNvSpPr>
          <p:nvPr>
            <p:ph type="subTitle" idx="1"/>
          </p:nvPr>
        </p:nvSpPr>
        <p:spPr>
          <a:xfrm>
            <a:off x="713225" y="3180500"/>
            <a:ext cx="7721400" cy="475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600"/>
            </a:lvl1pPr>
            <a:lvl2pPr lvl="1" rtl="0">
              <a:lnSpc>
                <a:spcPct val="100000"/>
              </a:lnSpc>
              <a:spcBef>
                <a:spcPts val="0"/>
              </a:spcBef>
              <a:spcAft>
                <a:spcPts val="0"/>
              </a:spcAft>
              <a:buClr>
                <a:schemeClr val="dk2"/>
              </a:buClr>
              <a:buSzPts val="1800"/>
              <a:buNone/>
              <a:defRPr sz="1800">
                <a:solidFill>
                  <a:schemeClr val="dk2"/>
                </a:solidFill>
              </a:defRPr>
            </a:lvl2pPr>
            <a:lvl3pPr lvl="2" rtl="0">
              <a:lnSpc>
                <a:spcPct val="100000"/>
              </a:lnSpc>
              <a:spcBef>
                <a:spcPts val="0"/>
              </a:spcBef>
              <a:spcAft>
                <a:spcPts val="0"/>
              </a:spcAft>
              <a:buClr>
                <a:schemeClr val="dk2"/>
              </a:buClr>
              <a:buSzPts val="1800"/>
              <a:buNone/>
              <a:defRPr sz="1800">
                <a:solidFill>
                  <a:schemeClr val="dk2"/>
                </a:solidFill>
              </a:defRPr>
            </a:lvl3pPr>
            <a:lvl4pPr lvl="3" rtl="0">
              <a:lnSpc>
                <a:spcPct val="100000"/>
              </a:lnSpc>
              <a:spcBef>
                <a:spcPts val="0"/>
              </a:spcBef>
              <a:spcAft>
                <a:spcPts val="0"/>
              </a:spcAft>
              <a:buClr>
                <a:schemeClr val="dk2"/>
              </a:buClr>
              <a:buSzPts val="1800"/>
              <a:buNone/>
              <a:defRPr sz="1800">
                <a:solidFill>
                  <a:schemeClr val="dk2"/>
                </a:solidFill>
              </a:defRPr>
            </a:lvl4pPr>
            <a:lvl5pPr lvl="4" rtl="0">
              <a:lnSpc>
                <a:spcPct val="100000"/>
              </a:lnSpc>
              <a:spcBef>
                <a:spcPts val="0"/>
              </a:spcBef>
              <a:spcAft>
                <a:spcPts val="0"/>
              </a:spcAft>
              <a:buClr>
                <a:schemeClr val="dk2"/>
              </a:buClr>
              <a:buSzPts val="1800"/>
              <a:buNone/>
              <a:defRPr sz="1800">
                <a:solidFill>
                  <a:schemeClr val="dk2"/>
                </a:solidFill>
              </a:defRPr>
            </a:lvl5pPr>
            <a:lvl6pPr lvl="5" rtl="0">
              <a:lnSpc>
                <a:spcPct val="100000"/>
              </a:lnSpc>
              <a:spcBef>
                <a:spcPts val="0"/>
              </a:spcBef>
              <a:spcAft>
                <a:spcPts val="0"/>
              </a:spcAft>
              <a:buClr>
                <a:schemeClr val="dk2"/>
              </a:buClr>
              <a:buSzPts val="1800"/>
              <a:buNone/>
              <a:defRPr sz="1800">
                <a:solidFill>
                  <a:schemeClr val="dk2"/>
                </a:solidFill>
              </a:defRPr>
            </a:lvl6pPr>
            <a:lvl7pPr lvl="6" rtl="0">
              <a:lnSpc>
                <a:spcPct val="100000"/>
              </a:lnSpc>
              <a:spcBef>
                <a:spcPts val="0"/>
              </a:spcBef>
              <a:spcAft>
                <a:spcPts val="0"/>
              </a:spcAft>
              <a:buClr>
                <a:schemeClr val="dk2"/>
              </a:buClr>
              <a:buSzPts val="1800"/>
              <a:buNone/>
              <a:defRPr sz="1800">
                <a:solidFill>
                  <a:schemeClr val="dk2"/>
                </a:solidFill>
              </a:defRPr>
            </a:lvl7pPr>
            <a:lvl8pPr lvl="7" rtl="0">
              <a:lnSpc>
                <a:spcPct val="100000"/>
              </a:lnSpc>
              <a:spcBef>
                <a:spcPts val="0"/>
              </a:spcBef>
              <a:spcAft>
                <a:spcPts val="0"/>
              </a:spcAft>
              <a:buClr>
                <a:schemeClr val="dk2"/>
              </a:buClr>
              <a:buSzPts val="1800"/>
              <a:buNone/>
              <a:defRPr sz="1800">
                <a:solidFill>
                  <a:schemeClr val="dk2"/>
                </a:solidFill>
              </a:defRPr>
            </a:lvl8pPr>
            <a:lvl9pPr lvl="8" rtl="0">
              <a:lnSpc>
                <a:spcPct val="100000"/>
              </a:lnSpc>
              <a:spcBef>
                <a:spcPts val="0"/>
              </a:spcBef>
              <a:spcAft>
                <a:spcPts val="0"/>
              </a:spcAft>
              <a:buClr>
                <a:schemeClr val="dk2"/>
              </a:buClr>
              <a:buSzPts val="1800"/>
              <a:buNone/>
              <a:defRPr sz="1800">
                <a:solidFill>
                  <a:schemeClr val="dk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_1_1_1_1_1">
    <p:spTree>
      <p:nvGrpSpPr>
        <p:cNvPr id="1" name="Shape 1466"/>
        <p:cNvGrpSpPr/>
        <p:nvPr/>
      </p:nvGrpSpPr>
      <p:grpSpPr>
        <a:xfrm>
          <a:off x="0" y="0"/>
          <a:ext cx="0" cy="0"/>
          <a:chOff x="0" y="0"/>
          <a:chExt cx="0" cy="0"/>
        </a:xfrm>
      </p:grpSpPr>
      <p:grpSp>
        <p:nvGrpSpPr>
          <p:cNvPr id="1467" name="Google Shape;1467;p16"/>
          <p:cNvGrpSpPr/>
          <p:nvPr/>
        </p:nvGrpSpPr>
        <p:grpSpPr>
          <a:xfrm>
            <a:off x="0" y="0"/>
            <a:ext cx="9143995" cy="5143491"/>
            <a:chOff x="0" y="0"/>
            <a:chExt cx="9143995" cy="5143491"/>
          </a:xfrm>
        </p:grpSpPr>
        <p:sp>
          <p:nvSpPr>
            <p:cNvPr id="1468" name="Google Shape;1468;p16"/>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69" name="Google Shape;1469;p16"/>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0" name="Google Shape;1470;p16"/>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1" name="Google Shape;1471;p16"/>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2" name="Google Shape;1472;p16"/>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3" name="Google Shape;1473;p16"/>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4" name="Google Shape;1474;p16"/>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5" name="Google Shape;1475;p16"/>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6" name="Google Shape;1476;p16"/>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7" name="Google Shape;1477;p16"/>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8" name="Google Shape;1478;p16"/>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9" name="Google Shape;1479;p16"/>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0" name="Google Shape;1480;p16"/>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1" name="Google Shape;1481;p16"/>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2" name="Google Shape;1482;p16"/>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3" name="Google Shape;1483;p16"/>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4" name="Google Shape;1484;p16"/>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5" name="Google Shape;1485;p16"/>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6" name="Google Shape;1486;p16"/>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7" name="Google Shape;1487;p16"/>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8" name="Google Shape;1488;p16"/>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9" name="Google Shape;1489;p16"/>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0" name="Google Shape;1490;p16"/>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1" name="Google Shape;1491;p16"/>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2" name="Google Shape;1492;p16"/>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3" name="Google Shape;1493;p16"/>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4" name="Google Shape;1494;p16"/>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5" name="Google Shape;1495;p16"/>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6" name="Google Shape;1496;p16"/>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7" name="Google Shape;1497;p16"/>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8" name="Google Shape;1498;p16"/>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9" name="Google Shape;1499;p16"/>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0" name="Google Shape;1500;p16"/>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1" name="Google Shape;1501;p16"/>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2" name="Google Shape;1502;p16"/>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3" name="Google Shape;1503;p16"/>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4" name="Google Shape;1504;p16"/>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5" name="Google Shape;1505;p16"/>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6" name="Google Shape;1506;p16"/>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7" name="Google Shape;1507;p16"/>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8" name="Google Shape;1508;p16"/>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9" name="Google Shape;1509;p16"/>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0" name="Google Shape;1510;p16"/>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1" name="Google Shape;1511;p16"/>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2" name="Google Shape;1512;p16"/>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3" name="Google Shape;1513;p16"/>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4" name="Google Shape;1514;p16"/>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5" name="Google Shape;1515;p16"/>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6" name="Google Shape;1516;p16"/>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7" name="Google Shape;1517;p16"/>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8" name="Google Shape;1518;p16"/>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9" name="Google Shape;1519;p16"/>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0" name="Google Shape;1520;p16"/>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1" name="Google Shape;1521;p16"/>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2" name="Google Shape;1522;p16"/>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3" name="Google Shape;1523;p16"/>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4" name="Google Shape;1524;p16"/>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5" name="Google Shape;1525;p16"/>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6" name="Google Shape;1526;p16"/>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7" name="Google Shape;1527;p16"/>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8" name="Google Shape;1528;p16"/>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9" name="Google Shape;1529;p16"/>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0" name="Google Shape;1530;p16"/>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1" name="Google Shape;1531;p16"/>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2" name="Google Shape;1532;p16"/>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3" name="Google Shape;1533;p16"/>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4" name="Google Shape;1534;p16"/>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5" name="Google Shape;1535;p16"/>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6" name="Google Shape;1536;p16"/>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7" name="Google Shape;1537;p16"/>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8" name="Google Shape;1538;p16"/>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9" name="Google Shape;1539;p16"/>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0" name="Google Shape;1540;p16"/>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1" name="Google Shape;1541;p16"/>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2" name="Google Shape;1542;p16"/>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3" name="Google Shape;1543;p16"/>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4" name="Google Shape;1544;p16"/>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5" name="Google Shape;1545;p16"/>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6" name="Google Shape;1546;p16"/>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7" name="Google Shape;1547;p16"/>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8" name="Google Shape;1548;p16"/>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9" name="Google Shape;1549;p16"/>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0" name="Google Shape;1550;p16"/>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1" name="Google Shape;1551;p16"/>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2" name="Google Shape;1552;p16"/>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3" name="Google Shape;1553;p16"/>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4" name="Google Shape;1554;p16"/>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5" name="Google Shape;1555;p16"/>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6" name="Google Shape;1556;p16"/>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7" name="Google Shape;1557;p16"/>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8" name="Google Shape;1558;p16"/>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9" name="Google Shape;1559;p16"/>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560" name="Google Shape;156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1" name="Google Shape;1561;p16"/>
          <p:cNvSpPr txBox="1">
            <a:spLocks noGrp="1"/>
          </p:cNvSpPr>
          <p:nvPr>
            <p:ph type="subTitle" idx="1"/>
          </p:nvPr>
        </p:nvSpPr>
        <p:spPr>
          <a:xfrm>
            <a:off x="1497964" y="1827108"/>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2" name="Google Shape;1562;p16"/>
          <p:cNvSpPr txBox="1">
            <a:spLocks noGrp="1"/>
          </p:cNvSpPr>
          <p:nvPr>
            <p:ph type="subTitle" idx="2"/>
          </p:nvPr>
        </p:nvSpPr>
        <p:spPr>
          <a:xfrm>
            <a:off x="1497964" y="3403253"/>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3" name="Google Shape;1563;p16"/>
          <p:cNvSpPr txBox="1">
            <a:spLocks noGrp="1"/>
          </p:cNvSpPr>
          <p:nvPr>
            <p:ph type="subTitle" idx="3"/>
          </p:nvPr>
        </p:nvSpPr>
        <p:spPr>
          <a:xfrm>
            <a:off x="5350614" y="1827110"/>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4" name="Google Shape;1564;p16"/>
          <p:cNvSpPr txBox="1">
            <a:spLocks noGrp="1"/>
          </p:cNvSpPr>
          <p:nvPr>
            <p:ph type="subTitle" idx="4"/>
          </p:nvPr>
        </p:nvSpPr>
        <p:spPr>
          <a:xfrm>
            <a:off x="5350614" y="3403250"/>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5" name="Google Shape;1565;p16"/>
          <p:cNvSpPr txBox="1">
            <a:spLocks noGrp="1"/>
          </p:cNvSpPr>
          <p:nvPr>
            <p:ph type="title" idx="5" hasCustomPrompt="1"/>
          </p:nvPr>
        </p:nvSpPr>
        <p:spPr>
          <a:xfrm>
            <a:off x="737886" y="15878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6" name="Google Shape;1566;p16"/>
          <p:cNvSpPr txBox="1">
            <a:spLocks noGrp="1"/>
          </p:cNvSpPr>
          <p:nvPr>
            <p:ph type="title" idx="6" hasCustomPrompt="1"/>
          </p:nvPr>
        </p:nvSpPr>
        <p:spPr>
          <a:xfrm>
            <a:off x="4590537" y="15878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7" name="Google Shape;1567;p16"/>
          <p:cNvSpPr txBox="1">
            <a:spLocks noGrp="1"/>
          </p:cNvSpPr>
          <p:nvPr>
            <p:ph type="title" idx="7" hasCustomPrompt="1"/>
          </p:nvPr>
        </p:nvSpPr>
        <p:spPr>
          <a:xfrm>
            <a:off x="737886" y="31673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8" name="Google Shape;1568;p16"/>
          <p:cNvSpPr txBox="1">
            <a:spLocks noGrp="1"/>
          </p:cNvSpPr>
          <p:nvPr>
            <p:ph type="title" idx="8" hasCustomPrompt="1"/>
          </p:nvPr>
        </p:nvSpPr>
        <p:spPr>
          <a:xfrm>
            <a:off x="4590536" y="31673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9" name="Google Shape;1569;p16"/>
          <p:cNvSpPr txBox="1">
            <a:spLocks noGrp="1"/>
          </p:cNvSpPr>
          <p:nvPr>
            <p:ph type="subTitle" idx="9"/>
          </p:nvPr>
        </p:nvSpPr>
        <p:spPr>
          <a:xfrm>
            <a:off x="1497964" y="1511625"/>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1570" name="Google Shape;1570;p16"/>
          <p:cNvSpPr txBox="1">
            <a:spLocks noGrp="1"/>
          </p:cNvSpPr>
          <p:nvPr>
            <p:ph type="subTitle" idx="13"/>
          </p:nvPr>
        </p:nvSpPr>
        <p:spPr>
          <a:xfrm>
            <a:off x="1497964" y="3091119"/>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1571" name="Google Shape;1571;p16"/>
          <p:cNvSpPr txBox="1">
            <a:spLocks noGrp="1"/>
          </p:cNvSpPr>
          <p:nvPr>
            <p:ph type="subTitle" idx="14"/>
          </p:nvPr>
        </p:nvSpPr>
        <p:spPr>
          <a:xfrm>
            <a:off x="5350614" y="1511625"/>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1572" name="Google Shape;1572;p16"/>
          <p:cNvSpPr txBox="1">
            <a:spLocks noGrp="1"/>
          </p:cNvSpPr>
          <p:nvPr>
            <p:ph type="subTitle" idx="15"/>
          </p:nvPr>
        </p:nvSpPr>
        <p:spPr>
          <a:xfrm>
            <a:off x="5350614" y="3091123"/>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grpSp>
        <p:nvGrpSpPr>
          <p:cNvPr id="1573" name="Google Shape;1573;p16"/>
          <p:cNvGrpSpPr/>
          <p:nvPr/>
        </p:nvGrpSpPr>
        <p:grpSpPr>
          <a:xfrm>
            <a:off x="162681" y="4658602"/>
            <a:ext cx="847201" cy="384141"/>
            <a:chOff x="162681" y="4658602"/>
            <a:chExt cx="847201" cy="384141"/>
          </a:xfrm>
        </p:grpSpPr>
        <p:grpSp>
          <p:nvGrpSpPr>
            <p:cNvPr id="1574" name="Google Shape;1574;p16"/>
            <p:cNvGrpSpPr/>
            <p:nvPr/>
          </p:nvGrpSpPr>
          <p:grpSpPr>
            <a:xfrm>
              <a:off x="611557" y="4658602"/>
              <a:ext cx="398326" cy="384141"/>
              <a:chOff x="5732640" y="1801800"/>
              <a:chExt cx="388800" cy="1096920"/>
            </a:xfrm>
          </p:grpSpPr>
          <p:sp>
            <p:nvSpPr>
              <p:cNvPr id="1575" name="Google Shape;1575;p16"/>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76" name="Google Shape;1576;p16"/>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77" name="Google Shape;1577;p16"/>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578" name="Google Shape;1578;p16"/>
            <p:cNvGrpSpPr/>
            <p:nvPr/>
          </p:nvGrpSpPr>
          <p:grpSpPr>
            <a:xfrm>
              <a:off x="162681" y="4658610"/>
              <a:ext cx="398326" cy="275215"/>
              <a:chOff x="4089960" y="2589480"/>
              <a:chExt cx="388800" cy="785880"/>
            </a:xfrm>
          </p:grpSpPr>
          <p:sp>
            <p:nvSpPr>
              <p:cNvPr id="1579" name="Google Shape;1579;p16"/>
              <p:cNvSpPr/>
              <p:nvPr/>
            </p:nvSpPr>
            <p:spPr>
              <a:xfrm>
                <a:off x="4089960" y="2835360"/>
                <a:ext cx="90360" cy="540000"/>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0" name="Google Shape;1580;p16"/>
              <p:cNvSpPr/>
              <p:nvPr/>
            </p:nvSpPr>
            <p:spPr>
              <a:xfrm>
                <a:off x="4388760" y="2589480"/>
                <a:ext cx="90000" cy="420480"/>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1" name="Google Shape;1581;p16"/>
              <p:cNvSpPr/>
              <p:nvPr/>
            </p:nvSpPr>
            <p:spPr>
              <a:xfrm>
                <a:off x="4239360" y="2835360"/>
                <a:ext cx="90360" cy="174600"/>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582" name="Google Shape;1582;p16"/>
          <p:cNvGrpSpPr/>
          <p:nvPr/>
        </p:nvGrpSpPr>
        <p:grpSpPr>
          <a:xfrm>
            <a:off x="8102233" y="86275"/>
            <a:ext cx="846137" cy="453229"/>
            <a:chOff x="8102233" y="86275"/>
            <a:chExt cx="846137" cy="453229"/>
          </a:xfrm>
        </p:grpSpPr>
        <p:grpSp>
          <p:nvGrpSpPr>
            <p:cNvPr id="1583" name="Google Shape;1583;p16"/>
            <p:cNvGrpSpPr/>
            <p:nvPr/>
          </p:nvGrpSpPr>
          <p:grpSpPr>
            <a:xfrm>
              <a:off x="8102233" y="86275"/>
              <a:ext cx="397957" cy="453229"/>
              <a:chOff x="4836960" y="2166120"/>
              <a:chExt cx="388440" cy="1294200"/>
            </a:xfrm>
          </p:grpSpPr>
          <p:sp>
            <p:nvSpPr>
              <p:cNvPr id="1584" name="Google Shape;1584;p16"/>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5" name="Google Shape;1585;p16"/>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6" name="Google Shape;1586;p16"/>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587" name="Google Shape;1587;p16"/>
            <p:cNvGrpSpPr/>
            <p:nvPr/>
          </p:nvGrpSpPr>
          <p:grpSpPr>
            <a:xfrm>
              <a:off x="8550044" y="216119"/>
              <a:ext cx="398326" cy="193521"/>
              <a:chOff x="6180480" y="1249200"/>
              <a:chExt cx="388800" cy="552600"/>
            </a:xfrm>
          </p:grpSpPr>
          <p:sp>
            <p:nvSpPr>
              <p:cNvPr id="1588" name="Google Shape;1588;p16"/>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9" name="Google Shape;1589;p16"/>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0" name="Google Shape;1590;p16"/>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91"/>
        <p:cNvGrpSpPr/>
        <p:nvPr/>
      </p:nvGrpSpPr>
      <p:grpSpPr>
        <a:xfrm>
          <a:off x="0" y="0"/>
          <a:ext cx="0" cy="0"/>
          <a:chOff x="0" y="0"/>
          <a:chExt cx="0" cy="0"/>
        </a:xfrm>
      </p:grpSpPr>
      <p:grpSp>
        <p:nvGrpSpPr>
          <p:cNvPr id="1592" name="Google Shape;1592;p17"/>
          <p:cNvGrpSpPr/>
          <p:nvPr/>
        </p:nvGrpSpPr>
        <p:grpSpPr>
          <a:xfrm>
            <a:off x="0" y="0"/>
            <a:ext cx="9143995" cy="5143491"/>
            <a:chOff x="0" y="0"/>
            <a:chExt cx="9143995" cy="5143491"/>
          </a:xfrm>
        </p:grpSpPr>
        <p:sp>
          <p:nvSpPr>
            <p:cNvPr id="1593" name="Google Shape;1593;p17"/>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4" name="Google Shape;1594;p17"/>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5" name="Google Shape;1595;p17"/>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6" name="Google Shape;1596;p17"/>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7" name="Google Shape;1597;p17"/>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8" name="Google Shape;1598;p17"/>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9" name="Google Shape;1599;p17"/>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0" name="Google Shape;1600;p17"/>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1" name="Google Shape;1601;p17"/>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2" name="Google Shape;1602;p17"/>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3" name="Google Shape;1603;p17"/>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4" name="Google Shape;1604;p17"/>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5" name="Google Shape;1605;p17"/>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6" name="Google Shape;1606;p17"/>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7" name="Google Shape;1607;p17"/>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8" name="Google Shape;1608;p17"/>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9" name="Google Shape;1609;p17"/>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0" name="Google Shape;1610;p17"/>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1" name="Google Shape;1611;p17"/>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2" name="Google Shape;1612;p17"/>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3" name="Google Shape;1613;p17"/>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4" name="Google Shape;1614;p17"/>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5" name="Google Shape;1615;p17"/>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6" name="Google Shape;1616;p17"/>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7" name="Google Shape;1617;p17"/>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8" name="Google Shape;1618;p17"/>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9" name="Google Shape;1619;p17"/>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0" name="Google Shape;1620;p17"/>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1" name="Google Shape;1621;p17"/>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2" name="Google Shape;1622;p17"/>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3" name="Google Shape;1623;p17"/>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4" name="Google Shape;1624;p17"/>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5" name="Google Shape;1625;p17"/>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6" name="Google Shape;1626;p17"/>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7" name="Google Shape;1627;p17"/>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8" name="Google Shape;1628;p17"/>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9" name="Google Shape;1629;p17"/>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0" name="Google Shape;1630;p17"/>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1" name="Google Shape;1631;p17"/>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2" name="Google Shape;1632;p17"/>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3" name="Google Shape;1633;p17"/>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4" name="Google Shape;1634;p17"/>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5" name="Google Shape;1635;p17"/>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6" name="Google Shape;1636;p17"/>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7" name="Google Shape;1637;p17"/>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8" name="Google Shape;1638;p17"/>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9" name="Google Shape;1639;p17"/>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0" name="Google Shape;1640;p17"/>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1" name="Google Shape;1641;p17"/>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2" name="Google Shape;1642;p17"/>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3" name="Google Shape;1643;p17"/>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4" name="Google Shape;1644;p17"/>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5" name="Google Shape;1645;p17"/>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6" name="Google Shape;1646;p17"/>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7" name="Google Shape;1647;p17"/>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8" name="Google Shape;1648;p17"/>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9" name="Google Shape;1649;p17"/>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0" name="Google Shape;1650;p17"/>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1" name="Google Shape;1651;p17"/>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2" name="Google Shape;1652;p17"/>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3" name="Google Shape;1653;p17"/>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4" name="Google Shape;1654;p17"/>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5" name="Google Shape;1655;p17"/>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6" name="Google Shape;1656;p17"/>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7" name="Google Shape;1657;p17"/>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8" name="Google Shape;1658;p17"/>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9" name="Google Shape;1659;p17"/>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0" name="Google Shape;1660;p17"/>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1" name="Google Shape;1661;p17"/>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2" name="Google Shape;1662;p17"/>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3" name="Google Shape;1663;p17"/>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4" name="Google Shape;1664;p17"/>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5" name="Google Shape;1665;p17"/>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6" name="Google Shape;1666;p17"/>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7" name="Google Shape;1667;p17"/>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8" name="Google Shape;1668;p17"/>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9" name="Google Shape;1669;p17"/>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0" name="Google Shape;1670;p17"/>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1" name="Google Shape;1671;p17"/>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2" name="Google Shape;1672;p17"/>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3" name="Google Shape;1673;p17"/>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4" name="Google Shape;1674;p17"/>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5" name="Google Shape;1675;p17"/>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6" name="Google Shape;1676;p17"/>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7" name="Google Shape;1677;p17"/>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8" name="Google Shape;1678;p17"/>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9" name="Google Shape;1679;p17"/>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80" name="Google Shape;1680;p17"/>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81" name="Google Shape;1681;p17"/>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82" name="Google Shape;1682;p17"/>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83" name="Google Shape;1683;p17"/>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84" name="Google Shape;1684;p17"/>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685" name="Google Shape;168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86" name="Google Shape;1686;p17"/>
          <p:cNvSpPr txBox="1">
            <a:spLocks noGrp="1"/>
          </p:cNvSpPr>
          <p:nvPr>
            <p:ph type="subTitle" idx="1"/>
          </p:nvPr>
        </p:nvSpPr>
        <p:spPr>
          <a:xfrm>
            <a:off x="5018337" y="2390225"/>
            <a:ext cx="3356400" cy="138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87" name="Google Shape;1687;p17"/>
          <p:cNvSpPr txBox="1">
            <a:spLocks noGrp="1"/>
          </p:cNvSpPr>
          <p:nvPr>
            <p:ph type="subTitle" idx="2"/>
          </p:nvPr>
        </p:nvSpPr>
        <p:spPr>
          <a:xfrm>
            <a:off x="769262" y="2390225"/>
            <a:ext cx="3356400" cy="138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88" name="Google Shape;1688;p17"/>
          <p:cNvSpPr txBox="1">
            <a:spLocks noGrp="1"/>
          </p:cNvSpPr>
          <p:nvPr>
            <p:ph type="subTitle" idx="3"/>
          </p:nvPr>
        </p:nvSpPr>
        <p:spPr>
          <a:xfrm>
            <a:off x="769262" y="1893875"/>
            <a:ext cx="33564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1689" name="Google Shape;1689;p17"/>
          <p:cNvSpPr txBox="1">
            <a:spLocks noGrp="1"/>
          </p:cNvSpPr>
          <p:nvPr>
            <p:ph type="subTitle" idx="4"/>
          </p:nvPr>
        </p:nvSpPr>
        <p:spPr>
          <a:xfrm>
            <a:off x="5018338" y="1893875"/>
            <a:ext cx="33564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grpSp>
        <p:nvGrpSpPr>
          <p:cNvPr id="1690" name="Google Shape;1690;p17"/>
          <p:cNvGrpSpPr/>
          <p:nvPr/>
        </p:nvGrpSpPr>
        <p:grpSpPr>
          <a:xfrm>
            <a:off x="7980795" y="-22"/>
            <a:ext cx="1163258" cy="567589"/>
            <a:chOff x="6180480" y="488520"/>
            <a:chExt cx="1135440" cy="1204560"/>
          </a:xfrm>
        </p:grpSpPr>
        <p:sp>
          <p:nvSpPr>
            <p:cNvPr id="1691" name="Google Shape;1691;p17"/>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2" name="Google Shape;1692;p17"/>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3" name="Google Shape;1693;p17"/>
            <p:cNvSpPr/>
            <p:nvPr/>
          </p:nvSpPr>
          <p:spPr>
            <a:xfrm>
              <a:off x="7076520" y="794880"/>
              <a:ext cx="90360" cy="368280"/>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4" name="Google Shape;1694;p17"/>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5" name="Google Shape;1695;p17"/>
            <p:cNvSpPr/>
            <p:nvPr/>
          </p:nvSpPr>
          <p:spPr>
            <a:xfrm>
              <a:off x="7225920" y="488520"/>
              <a:ext cx="90000" cy="306360"/>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6" name="Google Shape;1696;p17"/>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7" name="Google Shape;1697;p17"/>
            <p:cNvSpPr/>
            <p:nvPr/>
          </p:nvSpPr>
          <p:spPr>
            <a:xfrm>
              <a:off x="6180480" y="136965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8" name="Google Shape;1698;p17"/>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699" name="Google Shape;1699;p17"/>
          <p:cNvGrpSpPr/>
          <p:nvPr/>
        </p:nvGrpSpPr>
        <p:grpSpPr>
          <a:xfrm>
            <a:off x="54322" y="4610065"/>
            <a:ext cx="1469010" cy="542687"/>
            <a:chOff x="4687560" y="2019390"/>
            <a:chExt cx="1433880" cy="1549650"/>
          </a:xfrm>
        </p:grpSpPr>
        <p:sp>
          <p:nvSpPr>
            <p:cNvPr id="1700" name="Google Shape;1700;p17"/>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1" name="Google Shape;1701;p17"/>
            <p:cNvSpPr/>
            <p:nvPr/>
          </p:nvSpPr>
          <p:spPr>
            <a:xfrm>
              <a:off x="6031440" y="201939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2" name="Google Shape;1702;p17"/>
            <p:cNvSpPr/>
            <p:nvPr/>
          </p:nvSpPr>
          <p:spPr>
            <a:xfrm>
              <a:off x="5433840" y="2706120"/>
              <a:ext cx="90000" cy="754200"/>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3" name="Google Shape;1703;p17"/>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4" name="Google Shape;1704;p17"/>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5" name="Google Shape;1705;p17"/>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6" name="Google Shape;1706;p17"/>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7" name="Google Shape;1707;p17"/>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8" name="Google Shape;1708;p17"/>
            <p:cNvSpPr/>
            <p:nvPr/>
          </p:nvSpPr>
          <p:spPr>
            <a:xfrm>
              <a:off x="5583240" y="2050560"/>
              <a:ext cx="90000" cy="655920"/>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9" name="Google Shape;1709;p17"/>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710"/>
        <p:cNvGrpSpPr/>
        <p:nvPr/>
      </p:nvGrpSpPr>
      <p:grpSpPr>
        <a:xfrm>
          <a:off x="0" y="0"/>
          <a:ext cx="0" cy="0"/>
          <a:chOff x="0" y="0"/>
          <a:chExt cx="0" cy="0"/>
        </a:xfrm>
      </p:grpSpPr>
      <p:grpSp>
        <p:nvGrpSpPr>
          <p:cNvPr id="1711" name="Google Shape;1711;p18"/>
          <p:cNvGrpSpPr/>
          <p:nvPr/>
        </p:nvGrpSpPr>
        <p:grpSpPr>
          <a:xfrm>
            <a:off x="0" y="0"/>
            <a:ext cx="9143995" cy="5143491"/>
            <a:chOff x="0" y="0"/>
            <a:chExt cx="9143995" cy="5143491"/>
          </a:xfrm>
        </p:grpSpPr>
        <p:sp>
          <p:nvSpPr>
            <p:cNvPr id="1712" name="Google Shape;1712;p18"/>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3" name="Google Shape;1713;p18"/>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4" name="Google Shape;1714;p18"/>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5" name="Google Shape;1715;p18"/>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6" name="Google Shape;1716;p18"/>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7" name="Google Shape;1717;p18"/>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8" name="Google Shape;1718;p18"/>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9" name="Google Shape;1719;p18"/>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0" name="Google Shape;1720;p18"/>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1" name="Google Shape;1721;p18"/>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2" name="Google Shape;1722;p18"/>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3" name="Google Shape;1723;p18"/>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4" name="Google Shape;1724;p18"/>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5" name="Google Shape;1725;p18"/>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6" name="Google Shape;1726;p18"/>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7" name="Google Shape;1727;p18"/>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8" name="Google Shape;1728;p18"/>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9" name="Google Shape;1729;p18"/>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0" name="Google Shape;1730;p18"/>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1" name="Google Shape;1731;p18"/>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2" name="Google Shape;1732;p18"/>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3" name="Google Shape;1733;p18"/>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4" name="Google Shape;1734;p18"/>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5" name="Google Shape;1735;p18"/>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6" name="Google Shape;1736;p18"/>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7" name="Google Shape;1737;p18"/>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8" name="Google Shape;1738;p18"/>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9" name="Google Shape;1739;p18"/>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0" name="Google Shape;1740;p18"/>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1" name="Google Shape;1741;p18"/>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2" name="Google Shape;1742;p18"/>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3" name="Google Shape;1743;p18"/>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4" name="Google Shape;1744;p18"/>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5" name="Google Shape;1745;p18"/>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6" name="Google Shape;1746;p18"/>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7" name="Google Shape;1747;p18"/>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8" name="Google Shape;1748;p18"/>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9" name="Google Shape;1749;p18"/>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0" name="Google Shape;1750;p18"/>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1" name="Google Shape;1751;p18"/>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2" name="Google Shape;1752;p18"/>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3" name="Google Shape;1753;p18"/>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4" name="Google Shape;1754;p18"/>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5" name="Google Shape;1755;p18"/>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6" name="Google Shape;1756;p18"/>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7" name="Google Shape;1757;p18"/>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8" name="Google Shape;1758;p18"/>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9" name="Google Shape;1759;p18"/>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0" name="Google Shape;1760;p18"/>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1" name="Google Shape;1761;p18"/>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2" name="Google Shape;1762;p18"/>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3" name="Google Shape;1763;p18"/>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4" name="Google Shape;1764;p18"/>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5" name="Google Shape;1765;p18"/>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6" name="Google Shape;1766;p18"/>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7" name="Google Shape;1767;p18"/>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8" name="Google Shape;1768;p18"/>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9" name="Google Shape;1769;p18"/>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0" name="Google Shape;1770;p18"/>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1" name="Google Shape;1771;p18"/>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2" name="Google Shape;1772;p18"/>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3" name="Google Shape;1773;p18"/>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4" name="Google Shape;1774;p18"/>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5" name="Google Shape;1775;p18"/>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6" name="Google Shape;1776;p18"/>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7" name="Google Shape;1777;p18"/>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8" name="Google Shape;1778;p18"/>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9" name="Google Shape;1779;p18"/>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0" name="Google Shape;1780;p18"/>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1" name="Google Shape;1781;p18"/>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2" name="Google Shape;1782;p18"/>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3" name="Google Shape;1783;p18"/>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4" name="Google Shape;1784;p18"/>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5" name="Google Shape;1785;p18"/>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6" name="Google Shape;1786;p18"/>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7" name="Google Shape;1787;p18"/>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8" name="Google Shape;1788;p18"/>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9" name="Google Shape;1789;p18"/>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0" name="Google Shape;1790;p18"/>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1" name="Google Shape;1791;p18"/>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2" name="Google Shape;1792;p18"/>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3" name="Google Shape;1793;p18"/>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4" name="Google Shape;1794;p18"/>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5" name="Google Shape;1795;p18"/>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6" name="Google Shape;1796;p18"/>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7" name="Google Shape;1797;p18"/>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8" name="Google Shape;1798;p18"/>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9" name="Google Shape;1799;p18"/>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0" name="Google Shape;1800;p18"/>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1" name="Google Shape;1801;p18"/>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2" name="Google Shape;1802;p18"/>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3" name="Google Shape;1803;p18"/>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804" name="Google Shape;180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05" name="Google Shape;1805;p18"/>
          <p:cNvSpPr txBox="1">
            <a:spLocks noGrp="1"/>
          </p:cNvSpPr>
          <p:nvPr>
            <p:ph type="subTitle" idx="1"/>
          </p:nvPr>
        </p:nvSpPr>
        <p:spPr>
          <a:xfrm>
            <a:off x="4728100" y="1360275"/>
            <a:ext cx="3699300" cy="293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6" name="Google Shape;1806;p18"/>
          <p:cNvSpPr txBox="1">
            <a:spLocks noGrp="1"/>
          </p:cNvSpPr>
          <p:nvPr>
            <p:ph type="subTitle" idx="2"/>
          </p:nvPr>
        </p:nvSpPr>
        <p:spPr>
          <a:xfrm>
            <a:off x="716625" y="1360275"/>
            <a:ext cx="3699300" cy="293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07" name="Google Shape;1807;p18"/>
          <p:cNvGrpSpPr/>
          <p:nvPr/>
        </p:nvGrpSpPr>
        <p:grpSpPr>
          <a:xfrm>
            <a:off x="122000" y="4917447"/>
            <a:ext cx="4420450" cy="226056"/>
            <a:chOff x="122000" y="4917447"/>
            <a:chExt cx="4420450" cy="226056"/>
          </a:xfrm>
        </p:grpSpPr>
        <p:sp>
          <p:nvSpPr>
            <p:cNvPr id="1808" name="Google Shape;1808;p18"/>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9" name="Google Shape;1809;p18"/>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0" name="Google Shape;1810;p18"/>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1" name="Google Shape;1811;p18"/>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2" name="Google Shape;1812;p18"/>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3" name="Google Shape;1813;p18"/>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4" name="Google Shape;1814;p18"/>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5" name="Google Shape;1815;p18"/>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6" name="Google Shape;1816;p18"/>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7" name="Google Shape;1817;p18"/>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8" name="Google Shape;1818;p18"/>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9" name="Google Shape;1819;p18"/>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0" name="Google Shape;1820;p18"/>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1" name="Google Shape;1821;p18"/>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2" name="Google Shape;1822;p18"/>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23" name="Google Shape;1823;p18"/>
          <p:cNvGrpSpPr/>
          <p:nvPr/>
        </p:nvGrpSpPr>
        <p:grpSpPr>
          <a:xfrm>
            <a:off x="4601500" y="4884626"/>
            <a:ext cx="4420450" cy="258877"/>
            <a:chOff x="4601500" y="4884626"/>
            <a:chExt cx="4420450" cy="258877"/>
          </a:xfrm>
        </p:grpSpPr>
        <p:sp>
          <p:nvSpPr>
            <p:cNvPr id="1824" name="Google Shape;1824;p18"/>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5" name="Google Shape;1825;p18"/>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6" name="Google Shape;1826;p18"/>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7" name="Google Shape;1827;p18"/>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8" name="Google Shape;1828;p18"/>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9" name="Google Shape;1829;p18"/>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0" name="Google Shape;1830;p18"/>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1" name="Google Shape;1831;p18"/>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2" name="Google Shape;1832;p18"/>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3" name="Google Shape;1833;p18"/>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4" name="Google Shape;1834;p18"/>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5" name="Google Shape;1835;p18"/>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6" name="Google Shape;1836;p18"/>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7" name="Google Shape;1837;p18"/>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8" name="Google Shape;1838;p18"/>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39" name="Google Shape;1839;p18"/>
          <p:cNvGrpSpPr/>
          <p:nvPr/>
        </p:nvGrpSpPr>
        <p:grpSpPr>
          <a:xfrm>
            <a:off x="122025" y="5036324"/>
            <a:ext cx="4420450" cy="107173"/>
            <a:chOff x="122000" y="4917447"/>
            <a:chExt cx="4420450" cy="226056"/>
          </a:xfrm>
        </p:grpSpPr>
        <p:sp>
          <p:nvSpPr>
            <p:cNvPr id="1840" name="Google Shape;1840;p18"/>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1" name="Google Shape;1841;p18"/>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2" name="Google Shape;1842;p18"/>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3" name="Google Shape;1843;p18"/>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4" name="Google Shape;1844;p18"/>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5" name="Google Shape;1845;p18"/>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6" name="Google Shape;1846;p18"/>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7" name="Google Shape;1847;p18"/>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8" name="Google Shape;1848;p18"/>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9" name="Google Shape;1849;p18"/>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0" name="Google Shape;1850;p18"/>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1" name="Google Shape;1851;p18"/>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2" name="Google Shape;1852;p18"/>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3" name="Google Shape;1853;p18"/>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4" name="Google Shape;1854;p18"/>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55" name="Google Shape;1855;p18"/>
          <p:cNvGrpSpPr/>
          <p:nvPr/>
        </p:nvGrpSpPr>
        <p:grpSpPr>
          <a:xfrm>
            <a:off x="4601525" y="5020763"/>
            <a:ext cx="4420450" cy="122734"/>
            <a:chOff x="4601500" y="4884626"/>
            <a:chExt cx="4420450" cy="258877"/>
          </a:xfrm>
        </p:grpSpPr>
        <p:sp>
          <p:nvSpPr>
            <p:cNvPr id="1856" name="Google Shape;1856;p18"/>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7" name="Google Shape;1857;p18"/>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8" name="Google Shape;1858;p18"/>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9" name="Google Shape;1859;p18"/>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0" name="Google Shape;1860;p18"/>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1" name="Google Shape;1861;p18"/>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2" name="Google Shape;1862;p18"/>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3" name="Google Shape;1863;p18"/>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4" name="Google Shape;1864;p18"/>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5" name="Google Shape;1865;p18"/>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6" name="Google Shape;1866;p18"/>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7" name="Google Shape;1867;p18"/>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8" name="Google Shape;1868;p18"/>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9" name="Google Shape;1869;p18"/>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0" name="Google Shape;1870;p18"/>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71"/>
        <p:cNvGrpSpPr/>
        <p:nvPr/>
      </p:nvGrpSpPr>
      <p:grpSpPr>
        <a:xfrm>
          <a:off x="0" y="0"/>
          <a:ext cx="0" cy="0"/>
          <a:chOff x="0" y="0"/>
          <a:chExt cx="0" cy="0"/>
        </a:xfrm>
      </p:grpSpPr>
      <p:grpSp>
        <p:nvGrpSpPr>
          <p:cNvPr id="1872" name="Google Shape;1872;p19"/>
          <p:cNvGrpSpPr/>
          <p:nvPr/>
        </p:nvGrpSpPr>
        <p:grpSpPr>
          <a:xfrm>
            <a:off x="0" y="0"/>
            <a:ext cx="9143995" cy="5143491"/>
            <a:chOff x="0" y="0"/>
            <a:chExt cx="9143995" cy="5143491"/>
          </a:xfrm>
        </p:grpSpPr>
        <p:sp>
          <p:nvSpPr>
            <p:cNvPr id="1873" name="Google Shape;1873;p19"/>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4" name="Google Shape;1874;p19"/>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5" name="Google Shape;1875;p19"/>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6" name="Google Shape;1876;p19"/>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7" name="Google Shape;1877;p19"/>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8" name="Google Shape;1878;p19"/>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9" name="Google Shape;1879;p19"/>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0" name="Google Shape;1880;p19"/>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1" name="Google Shape;1881;p19"/>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2" name="Google Shape;1882;p19"/>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3" name="Google Shape;1883;p19"/>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4" name="Google Shape;1884;p19"/>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5" name="Google Shape;1885;p19"/>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6" name="Google Shape;1886;p19"/>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7" name="Google Shape;1887;p19"/>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8" name="Google Shape;1888;p19"/>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9" name="Google Shape;1889;p19"/>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0" name="Google Shape;1890;p19"/>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1" name="Google Shape;1891;p19"/>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2" name="Google Shape;1892;p19"/>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3" name="Google Shape;1893;p19"/>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4" name="Google Shape;1894;p19"/>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5" name="Google Shape;1895;p19"/>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6" name="Google Shape;1896;p19"/>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7" name="Google Shape;1897;p19"/>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8" name="Google Shape;1898;p19"/>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9" name="Google Shape;1899;p19"/>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0" name="Google Shape;1900;p19"/>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1" name="Google Shape;1901;p19"/>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2" name="Google Shape;1902;p19"/>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3" name="Google Shape;1903;p19"/>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4" name="Google Shape;1904;p19"/>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5" name="Google Shape;1905;p19"/>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6" name="Google Shape;1906;p19"/>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7" name="Google Shape;1907;p19"/>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8" name="Google Shape;1908;p19"/>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9" name="Google Shape;1909;p19"/>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0" name="Google Shape;1910;p19"/>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1" name="Google Shape;1911;p19"/>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2" name="Google Shape;1912;p19"/>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3" name="Google Shape;1913;p19"/>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4" name="Google Shape;1914;p19"/>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5" name="Google Shape;1915;p19"/>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6" name="Google Shape;1916;p19"/>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7" name="Google Shape;1917;p19"/>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8" name="Google Shape;1918;p19"/>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9" name="Google Shape;1919;p19"/>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0" name="Google Shape;1920;p19"/>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1" name="Google Shape;1921;p19"/>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2" name="Google Shape;1922;p19"/>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3" name="Google Shape;1923;p19"/>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4" name="Google Shape;1924;p19"/>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5" name="Google Shape;1925;p19"/>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6" name="Google Shape;1926;p19"/>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7" name="Google Shape;1927;p19"/>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8" name="Google Shape;1928;p19"/>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9" name="Google Shape;1929;p19"/>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0" name="Google Shape;1930;p19"/>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1" name="Google Shape;1931;p19"/>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2" name="Google Shape;1932;p19"/>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3" name="Google Shape;1933;p19"/>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4" name="Google Shape;1934;p19"/>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5" name="Google Shape;1935;p19"/>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6" name="Google Shape;1936;p19"/>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7" name="Google Shape;1937;p19"/>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8" name="Google Shape;1938;p19"/>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9" name="Google Shape;1939;p19"/>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0" name="Google Shape;1940;p19"/>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1" name="Google Shape;1941;p19"/>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2" name="Google Shape;1942;p19"/>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3" name="Google Shape;1943;p19"/>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4" name="Google Shape;1944;p19"/>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5" name="Google Shape;1945;p19"/>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6" name="Google Shape;1946;p19"/>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7" name="Google Shape;1947;p19"/>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8" name="Google Shape;1948;p19"/>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9" name="Google Shape;1949;p19"/>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0" name="Google Shape;1950;p19"/>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1" name="Google Shape;1951;p19"/>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2" name="Google Shape;1952;p19"/>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3" name="Google Shape;1953;p19"/>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4" name="Google Shape;1954;p19"/>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5" name="Google Shape;1955;p19"/>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6" name="Google Shape;1956;p19"/>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7" name="Google Shape;1957;p19"/>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8" name="Google Shape;1958;p19"/>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9" name="Google Shape;1959;p19"/>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0" name="Google Shape;1960;p19"/>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1" name="Google Shape;1961;p19"/>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2" name="Google Shape;1962;p19"/>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3" name="Google Shape;1963;p19"/>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4" name="Google Shape;1964;p19"/>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965" name="Google Shape;196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66" name="Google Shape;1966;p19"/>
          <p:cNvSpPr txBox="1">
            <a:spLocks noGrp="1"/>
          </p:cNvSpPr>
          <p:nvPr>
            <p:ph type="subTitle" idx="1"/>
          </p:nvPr>
        </p:nvSpPr>
        <p:spPr>
          <a:xfrm>
            <a:off x="720049" y="1908125"/>
            <a:ext cx="2379000" cy="198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7" name="Google Shape;1967;p19"/>
          <p:cNvSpPr txBox="1">
            <a:spLocks noGrp="1"/>
          </p:cNvSpPr>
          <p:nvPr>
            <p:ph type="subTitle" idx="2"/>
          </p:nvPr>
        </p:nvSpPr>
        <p:spPr>
          <a:xfrm>
            <a:off x="3382483" y="1908125"/>
            <a:ext cx="2379000" cy="198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8" name="Google Shape;1968;p19"/>
          <p:cNvSpPr txBox="1">
            <a:spLocks noGrp="1"/>
          </p:cNvSpPr>
          <p:nvPr>
            <p:ph type="subTitle" idx="3"/>
          </p:nvPr>
        </p:nvSpPr>
        <p:spPr>
          <a:xfrm>
            <a:off x="6044949" y="1908125"/>
            <a:ext cx="2379000" cy="198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9" name="Google Shape;1969;p19"/>
          <p:cNvSpPr txBox="1">
            <a:spLocks noGrp="1"/>
          </p:cNvSpPr>
          <p:nvPr>
            <p:ph type="subTitle" idx="4"/>
          </p:nvPr>
        </p:nvSpPr>
        <p:spPr>
          <a:xfrm>
            <a:off x="720049" y="1411600"/>
            <a:ext cx="23790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1970" name="Google Shape;1970;p19"/>
          <p:cNvSpPr txBox="1">
            <a:spLocks noGrp="1"/>
          </p:cNvSpPr>
          <p:nvPr>
            <p:ph type="subTitle" idx="5"/>
          </p:nvPr>
        </p:nvSpPr>
        <p:spPr>
          <a:xfrm>
            <a:off x="3382488" y="1411600"/>
            <a:ext cx="23790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1971" name="Google Shape;1971;p19"/>
          <p:cNvSpPr txBox="1">
            <a:spLocks noGrp="1"/>
          </p:cNvSpPr>
          <p:nvPr>
            <p:ph type="subTitle" idx="6"/>
          </p:nvPr>
        </p:nvSpPr>
        <p:spPr>
          <a:xfrm>
            <a:off x="6044951" y="1411600"/>
            <a:ext cx="23790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grpSp>
        <p:nvGrpSpPr>
          <p:cNvPr id="1972" name="Google Shape;1972;p19"/>
          <p:cNvGrpSpPr/>
          <p:nvPr/>
        </p:nvGrpSpPr>
        <p:grpSpPr>
          <a:xfrm>
            <a:off x="7904645" y="4603996"/>
            <a:ext cx="1163258" cy="473963"/>
            <a:chOff x="6180480" y="488520"/>
            <a:chExt cx="1135440" cy="1313280"/>
          </a:xfrm>
        </p:grpSpPr>
        <p:sp>
          <p:nvSpPr>
            <p:cNvPr id="1973" name="Google Shape;1973;p19"/>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4" name="Google Shape;1974;p19"/>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5" name="Google Shape;1975;p19"/>
            <p:cNvSpPr/>
            <p:nvPr/>
          </p:nvSpPr>
          <p:spPr>
            <a:xfrm>
              <a:off x="7076520" y="794880"/>
              <a:ext cx="90360" cy="368280"/>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6" name="Google Shape;1976;p19"/>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7" name="Google Shape;1977;p19"/>
            <p:cNvSpPr/>
            <p:nvPr/>
          </p:nvSpPr>
          <p:spPr>
            <a:xfrm>
              <a:off x="7225920" y="488520"/>
              <a:ext cx="90000" cy="306360"/>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8" name="Google Shape;1978;p19"/>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9" name="Google Shape;1979;p19"/>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0" name="Google Shape;1980;p19"/>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981" name="Google Shape;1981;p19"/>
          <p:cNvGrpSpPr/>
          <p:nvPr/>
        </p:nvGrpSpPr>
        <p:grpSpPr>
          <a:xfrm>
            <a:off x="76201" y="4604007"/>
            <a:ext cx="1469010" cy="473974"/>
            <a:chOff x="4687560" y="1801800"/>
            <a:chExt cx="1433880" cy="1767240"/>
          </a:xfrm>
        </p:grpSpPr>
        <p:sp>
          <p:nvSpPr>
            <p:cNvPr id="1982" name="Google Shape;1982;p19"/>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3" name="Google Shape;1983;p19"/>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4" name="Google Shape;1984;p19"/>
            <p:cNvSpPr/>
            <p:nvPr/>
          </p:nvSpPr>
          <p:spPr>
            <a:xfrm>
              <a:off x="5433840" y="2706120"/>
              <a:ext cx="90000" cy="754200"/>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5" name="Google Shape;1985;p19"/>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6" name="Google Shape;1986;p19"/>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7" name="Google Shape;1987;p19"/>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8" name="Google Shape;1988;p19"/>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9" name="Google Shape;1989;p19"/>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0" name="Google Shape;1990;p19"/>
            <p:cNvSpPr/>
            <p:nvPr/>
          </p:nvSpPr>
          <p:spPr>
            <a:xfrm>
              <a:off x="5583240" y="2050560"/>
              <a:ext cx="90000" cy="655920"/>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1" name="Google Shape;1991;p19"/>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19"/>
        <p:cNvGrpSpPr/>
        <p:nvPr/>
      </p:nvGrpSpPr>
      <p:grpSpPr>
        <a:xfrm>
          <a:off x="0" y="0"/>
          <a:ext cx="0" cy="0"/>
          <a:chOff x="0" y="0"/>
          <a:chExt cx="0" cy="0"/>
        </a:xfrm>
      </p:grpSpPr>
      <p:grpSp>
        <p:nvGrpSpPr>
          <p:cNvPr id="2120" name="Google Shape;2120;p21"/>
          <p:cNvGrpSpPr/>
          <p:nvPr/>
        </p:nvGrpSpPr>
        <p:grpSpPr>
          <a:xfrm>
            <a:off x="0" y="0"/>
            <a:ext cx="9143995" cy="5143491"/>
            <a:chOff x="0" y="0"/>
            <a:chExt cx="9143995" cy="5143491"/>
          </a:xfrm>
        </p:grpSpPr>
        <p:sp>
          <p:nvSpPr>
            <p:cNvPr id="2121" name="Google Shape;2121;p21"/>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2" name="Google Shape;2122;p21"/>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3" name="Google Shape;2123;p21"/>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4" name="Google Shape;2124;p21"/>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5" name="Google Shape;2125;p21"/>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6" name="Google Shape;2126;p21"/>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7" name="Google Shape;2127;p21"/>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8" name="Google Shape;2128;p21"/>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9" name="Google Shape;2129;p21"/>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0" name="Google Shape;2130;p21"/>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1" name="Google Shape;2131;p21"/>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2" name="Google Shape;2132;p21"/>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3" name="Google Shape;2133;p21"/>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4" name="Google Shape;2134;p21"/>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5" name="Google Shape;2135;p21"/>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6" name="Google Shape;2136;p21"/>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7" name="Google Shape;2137;p21"/>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8" name="Google Shape;2138;p21"/>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9" name="Google Shape;2139;p21"/>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0" name="Google Shape;2140;p21"/>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1" name="Google Shape;2141;p21"/>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2" name="Google Shape;2142;p21"/>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3" name="Google Shape;2143;p21"/>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4" name="Google Shape;2144;p21"/>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5" name="Google Shape;2145;p21"/>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6" name="Google Shape;2146;p21"/>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7" name="Google Shape;2147;p21"/>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8" name="Google Shape;2148;p21"/>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9" name="Google Shape;2149;p21"/>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0" name="Google Shape;2150;p21"/>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1" name="Google Shape;2151;p21"/>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2" name="Google Shape;2152;p21"/>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3" name="Google Shape;2153;p21"/>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4" name="Google Shape;2154;p21"/>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5" name="Google Shape;2155;p21"/>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6" name="Google Shape;2156;p21"/>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7" name="Google Shape;2157;p21"/>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8" name="Google Shape;2158;p21"/>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9" name="Google Shape;2159;p21"/>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0" name="Google Shape;2160;p21"/>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1" name="Google Shape;2161;p21"/>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2" name="Google Shape;2162;p21"/>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3" name="Google Shape;2163;p21"/>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4" name="Google Shape;2164;p21"/>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5" name="Google Shape;2165;p21"/>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6" name="Google Shape;2166;p21"/>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7" name="Google Shape;2167;p21"/>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8" name="Google Shape;2168;p21"/>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9" name="Google Shape;2169;p21"/>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0" name="Google Shape;2170;p21"/>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1" name="Google Shape;2171;p21"/>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2" name="Google Shape;2172;p21"/>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3" name="Google Shape;2173;p21"/>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4" name="Google Shape;2174;p21"/>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5" name="Google Shape;2175;p21"/>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6" name="Google Shape;2176;p21"/>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7" name="Google Shape;2177;p21"/>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8" name="Google Shape;2178;p21"/>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9" name="Google Shape;2179;p21"/>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0" name="Google Shape;2180;p21"/>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1" name="Google Shape;2181;p21"/>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2" name="Google Shape;2182;p21"/>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3" name="Google Shape;2183;p21"/>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4" name="Google Shape;2184;p21"/>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5" name="Google Shape;2185;p21"/>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6" name="Google Shape;2186;p21"/>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7" name="Google Shape;2187;p21"/>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8" name="Google Shape;2188;p21"/>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9" name="Google Shape;2189;p21"/>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0" name="Google Shape;2190;p21"/>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1" name="Google Shape;2191;p21"/>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2" name="Google Shape;2192;p21"/>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3" name="Google Shape;2193;p21"/>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4" name="Google Shape;2194;p21"/>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5" name="Google Shape;2195;p21"/>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6" name="Google Shape;2196;p21"/>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7" name="Google Shape;2197;p21"/>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8" name="Google Shape;2198;p21"/>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9" name="Google Shape;2199;p21"/>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0" name="Google Shape;2200;p21"/>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1" name="Google Shape;2201;p21"/>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2" name="Google Shape;2202;p21"/>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3" name="Google Shape;2203;p21"/>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4" name="Google Shape;2204;p21"/>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5" name="Google Shape;2205;p21"/>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6" name="Google Shape;2206;p21"/>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7" name="Google Shape;2207;p21"/>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8" name="Google Shape;2208;p21"/>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9" name="Google Shape;2209;p21"/>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10" name="Google Shape;2210;p21"/>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11" name="Google Shape;2211;p21"/>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12" name="Google Shape;2212;p21"/>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2213" name="Google Shape;2213;p21"/>
          <p:cNvSpPr txBox="1">
            <a:spLocks noGrp="1"/>
          </p:cNvSpPr>
          <p:nvPr>
            <p:ph type="title"/>
          </p:nvPr>
        </p:nvSpPr>
        <p:spPr>
          <a:xfrm>
            <a:off x="3561175" y="539500"/>
            <a:ext cx="4869600" cy="1196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800"/>
              <a:buNone/>
              <a:defRPr sz="70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14" name="Google Shape;2214;p21"/>
          <p:cNvSpPr txBox="1">
            <a:spLocks noGrp="1"/>
          </p:cNvSpPr>
          <p:nvPr>
            <p:ph type="subTitle" idx="1"/>
          </p:nvPr>
        </p:nvSpPr>
        <p:spPr>
          <a:xfrm>
            <a:off x="3561175" y="1765250"/>
            <a:ext cx="4869600" cy="1196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15" name="Google Shape;2215;p21"/>
          <p:cNvSpPr txBox="1"/>
          <p:nvPr/>
        </p:nvSpPr>
        <p:spPr>
          <a:xfrm>
            <a:off x="3561175" y="3840550"/>
            <a:ext cx="48696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2"/>
                </a:solidFill>
                <a:latin typeface="Lato"/>
                <a:ea typeface="Lato"/>
                <a:cs typeface="Lato"/>
                <a:sym typeface="Lato"/>
              </a:rPr>
              <a:t>CREDITS:</a:t>
            </a:r>
            <a:r>
              <a:rPr lang="en" sz="1200">
                <a:solidFill>
                  <a:schemeClr val="dk2"/>
                </a:solidFill>
                <a:latin typeface="Lato"/>
                <a:ea typeface="Lato"/>
                <a:cs typeface="Lato"/>
                <a:sym typeface="Lato"/>
              </a:rPr>
              <a:t> This presentation template was created by </a:t>
            </a:r>
            <a:r>
              <a:rPr lang="en" sz="1200" b="1" u="sng">
                <a:solidFill>
                  <a:schemeClr val="dk2"/>
                </a:solid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200">
                <a:solidFill>
                  <a:schemeClr val="dk2"/>
                </a:solidFill>
                <a:latin typeface="Lato"/>
                <a:ea typeface="Lato"/>
                <a:cs typeface="Lato"/>
                <a:sym typeface="Lato"/>
              </a:rPr>
              <a:t>, and includes icons by </a:t>
            </a:r>
            <a:r>
              <a:rPr lang="en" sz="1200" b="1" u="sng">
                <a:solidFill>
                  <a:schemeClr val="dk2"/>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2"/>
                </a:solidFill>
                <a:latin typeface="Lato"/>
                <a:ea typeface="Lato"/>
                <a:cs typeface="Lato"/>
                <a:sym typeface="Lato"/>
              </a:rPr>
              <a:t>, and infographics &amp; images by </a:t>
            </a:r>
            <a:r>
              <a:rPr lang="en" sz="1200" b="1" u="sng">
                <a:solidFill>
                  <a:schemeClr val="dk2"/>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u="sng">
                <a:solidFill>
                  <a:schemeClr val="dk2"/>
                </a:solidFill>
                <a:latin typeface="Lato"/>
                <a:ea typeface="Lato"/>
                <a:cs typeface="Lato"/>
                <a:sym typeface="Lato"/>
              </a:rPr>
              <a:t> </a:t>
            </a:r>
            <a:endParaRPr sz="1200" b="1" u="sng">
              <a:solidFill>
                <a:schemeClr val="dk2"/>
              </a:solidFill>
              <a:latin typeface="Lato"/>
              <a:ea typeface="Lato"/>
              <a:cs typeface="Lato"/>
              <a:sym typeface="Lato"/>
            </a:endParaRPr>
          </a:p>
        </p:txBody>
      </p:sp>
      <p:grpSp>
        <p:nvGrpSpPr>
          <p:cNvPr id="2216" name="Google Shape;2216;p21"/>
          <p:cNvGrpSpPr/>
          <p:nvPr/>
        </p:nvGrpSpPr>
        <p:grpSpPr>
          <a:xfrm rot="10800000">
            <a:off x="8690758" y="539499"/>
            <a:ext cx="453231" cy="4057299"/>
            <a:chOff x="-17" y="539499"/>
            <a:chExt cx="453231" cy="4057299"/>
          </a:xfrm>
        </p:grpSpPr>
        <p:sp>
          <p:nvSpPr>
            <p:cNvPr id="2217" name="Google Shape;2217;p21"/>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8" name="Google Shape;2218;p21"/>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9" name="Google Shape;2219;p21"/>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0" name="Google Shape;2220;p21"/>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1" name="Google Shape;2221;p21"/>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2" name="Google Shape;2222;p21"/>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3" name="Google Shape;2223;p21"/>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4" name="Google Shape;2224;p21"/>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5" name="Google Shape;2225;p21"/>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6" name="Google Shape;2226;p21"/>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7" name="Google Shape;2227;p21"/>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8" name="Google Shape;2228;p21"/>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9" name="Google Shape;2229;p21"/>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0" name="Google Shape;2230;p21"/>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1" name="Google Shape;2231;p21"/>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2" name="Google Shape;2232;p21"/>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3" name="Google Shape;2233;p21"/>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4" name="Google Shape;2234;p21"/>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5" name="Google Shape;2235;p21"/>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6" name="Google Shape;2236;p21"/>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7" name="Google Shape;2237;p21"/>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8" name="Google Shape;2238;p21"/>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9" name="Google Shape;2239;p21"/>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0" name="Google Shape;2240;p21"/>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1" name="Google Shape;2241;p21"/>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2" name="Google Shape;2242;p21"/>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3" name="Google Shape;2243;p21"/>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4" name="Google Shape;2244;p21"/>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5" name="Google Shape;2245;p21"/>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6" name="Google Shape;2246;p21"/>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47"/>
        <p:cNvGrpSpPr/>
        <p:nvPr/>
      </p:nvGrpSpPr>
      <p:grpSpPr>
        <a:xfrm>
          <a:off x="0" y="0"/>
          <a:ext cx="0" cy="0"/>
          <a:chOff x="0" y="0"/>
          <a:chExt cx="0" cy="0"/>
        </a:xfrm>
      </p:grpSpPr>
      <p:grpSp>
        <p:nvGrpSpPr>
          <p:cNvPr id="2248" name="Google Shape;2248;p22"/>
          <p:cNvGrpSpPr/>
          <p:nvPr/>
        </p:nvGrpSpPr>
        <p:grpSpPr>
          <a:xfrm>
            <a:off x="0" y="0"/>
            <a:ext cx="9143995" cy="5143491"/>
            <a:chOff x="0" y="0"/>
            <a:chExt cx="9143995" cy="5143491"/>
          </a:xfrm>
        </p:grpSpPr>
        <p:sp>
          <p:nvSpPr>
            <p:cNvPr id="2249" name="Google Shape;2249;p22"/>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0" name="Google Shape;2250;p22"/>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1" name="Google Shape;2251;p22"/>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2" name="Google Shape;2252;p22"/>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3" name="Google Shape;2253;p22"/>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4" name="Google Shape;2254;p22"/>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5" name="Google Shape;2255;p22"/>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6" name="Google Shape;2256;p22"/>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7" name="Google Shape;2257;p22"/>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8" name="Google Shape;2258;p22"/>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9" name="Google Shape;2259;p22"/>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0" name="Google Shape;2260;p22"/>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1" name="Google Shape;2261;p22"/>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2" name="Google Shape;2262;p22"/>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3" name="Google Shape;2263;p22"/>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4" name="Google Shape;2264;p22"/>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5" name="Google Shape;2265;p22"/>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6" name="Google Shape;2266;p22"/>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7" name="Google Shape;2267;p22"/>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8" name="Google Shape;2268;p22"/>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9" name="Google Shape;2269;p22"/>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0" name="Google Shape;2270;p22"/>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1" name="Google Shape;2271;p22"/>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2" name="Google Shape;2272;p22"/>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3" name="Google Shape;2273;p22"/>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4" name="Google Shape;2274;p22"/>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5" name="Google Shape;2275;p22"/>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6" name="Google Shape;2276;p22"/>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7" name="Google Shape;2277;p22"/>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8" name="Google Shape;2278;p22"/>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9" name="Google Shape;2279;p22"/>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0" name="Google Shape;2280;p22"/>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1" name="Google Shape;2281;p22"/>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2" name="Google Shape;2282;p22"/>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3" name="Google Shape;2283;p22"/>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4" name="Google Shape;2284;p22"/>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5" name="Google Shape;2285;p22"/>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6" name="Google Shape;2286;p22"/>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7" name="Google Shape;2287;p22"/>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8" name="Google Shape;2288;p22"/>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9" name="Google Shape;2289;p22"/>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0" name="Google Shape;2290;p22"/>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1" name="Google Shape;2291;p22"/>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2" name="Google Shape;2292;p22"/>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3" name="Google Shape;2293;p22"/>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4" name="Google Shape;2294;p22"/>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5" name="Google Shape;2295;p22"/>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6" name="Google Shape;2296;p22"/>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7" name="Google Shape;2297;p22"/>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8" name="Google Shape;2298;p22"/>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9" name="Google Shape;2299;p22"/>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0" name="Google Shape;2300;p22"/>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1" name="Google Shape;2301;p22"/>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2" name="Google Shape;2302;p22"/>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3" name="Google Shape;2303;p22"/>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4" name="Google Shape;2304;p22"/>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5" name="Google Shape;2305;p22"/>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6" name="Google Shape;2306;p22"/>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7" name="Google Shape;2307;p22"/>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8" name="Google Shape;2308;p22"/>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9" name="Google Shape;2309;p22"/>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0" name="Google Shape;2310;p22"/>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1" name="Google Shape;2311;p22"/>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2" name="Google Shape;2312;p22"/>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3" name="Google Shape;2313;p22"/>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4" name="Google Shape;2314;p22"/>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5" name="Google Shape;2315;p22"/>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6" name="Google Shape;2316;p22"/>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7" name="Google Shape;2317;p22"/>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8" name="Google Shape;2318;p22"/>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9" name="Google Shape;2319;p22"/>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0" name="Google Shape;2320;p22"/>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1" name="Google Shape;2321;p22"/>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2" name="Google Shape;2322;p22"/>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3" name="Google Shape;2323;p22"/>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4" name="Google Shape;2324;p22"/>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5" name="Google Shape;2325;p22"/>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6" name="Google Shape;2326;p22"/>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7" name="Google Shape;2327;p22"/>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8" name="Google Shape;2328;p22"/>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9" name="Google Shape;2329;p22"/>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0" name="Google Shape;2330;p22"/>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1" name="Google Shape;2331;p22"/>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2" name="Google Shape;2332;p22"/>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3" name="Google Shape;2333;p22"/>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4" name="Google Shape;2334;p22"/>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5" name="Google Shape;2335;p22"/>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6" name="Google Shape;2336;p22"/>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7" name="Google Shape;2337;p22"/>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8" name="Google Shape;2338;p22"/>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9" name="Google Shape;2339;p22"/>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40" name="Google Shape;2340;p22"/>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2341" name="Google Shape;2341;p22"/>
          <p:cNvGrpSpPr/>
          <p:nvPr/>
        </p:nvGrpSpPr>
        <p:grpSpPr>
          <a:xfrm rot="10800000" flipH="1">
            <a:off x="-25" y="539501"/>
            <a:ext cx="713204" cy="4057299"/>
            <a:chOff x="-17" y="539499"/>
            <a:chExt cx="453231" cy="4057299"/>
          </a:xfrm>
        </p:grpSpPr>
        <p:sp>
          <p:nvSpPr>
            <p:cNvPr id="2342" name="Google Shape;2342;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3" name="Google Shape;2343;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4" name="Google Shape;2344;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5" name="Google Shape;2345;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6" name="Google Shape;2346;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7" name="Google Shape;2347;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8" name="Google Shape;2348;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9" name="Google Shape;2349;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0" name="Google Shape;2350;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1" name="Google Shape;2351;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2" name="Google Shape;2352;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3" name="Google Shape;2353;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4" name="Google Shape;2354;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5" name="Google Shape;2355;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6" name="Google Shape;2356;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7" name="Google Shape;2357;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8" name="Google Shape;2358;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9" name="Google Shape;2359;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0" name="Google Shape;2360;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1" name="Google Shape;2361;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2" name="Google Shape;2362;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3" name="Google Shape;2363;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4" name="Google Shape;2364;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5" name="Google Shape;2365;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6" name="Google Shape;2366;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7" name="Google Shape;2367;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8" name="Google Shape;2368;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9" name="Google Shape;2369;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0" name="Google Shape;2370;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1" name="Google Shape;2371;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372" name="Google Shape;2372;p22"/>
          <p:cNvGrpSpPr/>
          <p:nvPr/>
        </p:nvGrpSpPr>
        <p:grpSpPr>
          <a:xfrm>
            <a:off x="-12" y="539500"/>
            <a:ext cx="499460" cy="4057299"/>
            <a:chOff x="-17" y="539499"/>
            <a:chExt cx="453231" cy="4057299"/>
          </a:xfrm>
        </p:grpSpPr>
        <p:sp>
          <p:nvSpPr>
            <p:cNvPr id="2373" name="Google Shape;2373;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4" name="Google Shape;2374;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5" name="Google Shape;2375;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6" name="Google Shape;2376;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7" name="Google Shape;2377;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8" name="Google Shape;2378;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9" name="Google Shape;2379;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0" name="Google Shape;2380;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1" name="Google Shape;2381;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2" name="Google Shape;2382;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3" name="Google Shape;2383;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4" name="Google Shape;2384;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5" name="Google Shape;2385;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6" name="Google Shape;2386;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7" name="Google Shape;2387;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8" name="Google Shape;2388;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9" name="Google Shape;2389;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0" name="Google Shape;2390;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1" name="Google Shape;2391;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2" name="Google Shape;2392;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3" name="Google Shape;2393;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4" name="Google Shape;2394;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5" name="Google Shape;2395;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6" name="Google Shape;2396;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7" name="Google Shape;2397;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8" name="Google Shape;2398;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9" name="Google Shape;2399;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0" name="Google Shape;2400;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1" name="Google Shape;2401;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2" name="Google Shape;2402;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403" name="Google Shape;2403;p22"/>
          <p:cNvGrpSpPr/>
          <p:nvPr/>
        </p:nvGrpSpPr>
        <p:grpSpPr>
          <a:xfrm flipH="1">
            <a:off x="8430796" y="543100"/>
            <a:ext cx="713204" cy="4057299"/>
            <a:chOff x="-17" y="539499"/>
            <a:chExt cx="453231" cy="4057299"/>
          </a:xfrm>
        </p:grpSpPr>
        <p:sp>
          <p:nvSpPr>
            <p:cNvPr id="2404" name="Google Shape;2404;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5" name="Google Shape;2405;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6" name="Google Shape;2406;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7" name="Google Shape;2407;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8" name="Google Shape;2408;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9" name="Google Shape;2409;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0" name="Google Shape;2410;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1" name="Google Shape;2411;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2" name="Google Shape;2412;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3" name="Google Shape;2413;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4" name="Google Shape;2414;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5" name="Google Shape;2415;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6" name="Google Shape;2416;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7" name="Google Shape;2417;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8" name="Google Shape;2418;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9" name="Google Shape;2419;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0" name="Google Shape;2420;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1" name="Google Shape;2421;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2" name="Google Shape;2422;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3" name="Google Shape;2423;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4" name="Google Shape;2424;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5" name="Google Shape;2425;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6" name="Google Shape;2426;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7" name="Google Shape;2427;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8" name="Google Shape;2428;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9" name="Google Shape;2429;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0" name="Google Shape;2430;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1" name="Google Shape;2431;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2" name="Google Shape;2432;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3" name="Google Shape;2433;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434" name="Google Shape;2434;p22"/>
          <p:cNvGrpSpPr/>
          <p:nvPr/>
        </p:nvGrpSpPr>
        <p:grpSpPr>
          <a:xfrm rot="10800000">
            <a:off x="8644526" y="543101"/>
            <a:ext cx="499460" cy="4057299"/>
            <a:chOff x="-17" y="539499"/>
            <a:chExt cx="453231" cy="4057299"/>
          </a:xfrm>
        </p:grpSpPr>
        <p:sp>
          <p:nvSpPr>
            <p:cNvPr id="2435" name="Google Shape;2435;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6" name="Google Shape;2436;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7" name="Google Shape;2437;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8" name="Google Shape;2438;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9" name="Google Shape;2439;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0" name="Google Shape;2440;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1" name="Google Shape;2441;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2" name="Google Shape;2442;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3" name="Google Shape;2443;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4" name="Google Shape;2444;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5" name="Google Shape;2445;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6" name="Google Shape;2446;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7" name="Google Shape;2447;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8" name="Google Shape;2448;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9" name="Google Shape;2449;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0" name="Google Shape;2450;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1" name="Google Shape;2451;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2" name="Google Shape;2452;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3" name="Google Shape;2453;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4" name="Google Shape;2454;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5" name="Google Shape;2455;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6" name="Google Shape;2456;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7" name="Google Shape;2457;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8" name="Google Shape;2458;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9" name="Google Shape;2459;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0" name="Google Shape;2460;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1" name="Google Shape;2461;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2" name="Google Shape;2462;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3" name="Google Shape;2463;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4" name="Google Shape;2464;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465"/>
        <p:cNvGrpSpPr/>
        <p:nvPr/>
      </p:nvGrpSpPr>
      <p:grpSpPr>
        <a:xfrm>
          <a:off x="0" y="0"/>
          <a:ext cx="0" cy="0"/>
          <a:chOff x="0" y="0"/>
          <a:chExt cx="0" cy="0"/>
        </a:xfrm>
      </p:grpSpPr>
      <p:grpSp>
        <p:nvGrpSpPr>
          <p:cNvPr id="2466" name="Google Shape;2466;p23"/>
          <p:cNvGrpSpPr/>
          <p:nvPr/>
        </p:nvGrpSpPr>
        <p:grpSpPr>
          <a:xfrm>
            <a:off x="0" y="0"/>
            <a:ext cx="9143995" cy="5143491"/>
            <a:chOff x="0" y="0"/>
            <a:chExt cx="9143995" cy="5143491"/>
          </a:xfrm>
        </p:grpSpPr>
        <p:sp>
          <p:nvSpPr>
            <p:cNvPr id="2467" name="Google Shape;2467;p23"/>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68" name="Google Shape;2468;p23"/>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69" name="Google Shape;2469;p23"/>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0" name="Google Shape;2470;p23"/>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1" name="Google Shape;2471;p23"/>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2" name="Google Shape;2472;p23"/>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3" name="Google Shape;2473;p23"/>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4" name="Google Shape;2474;p23"/>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5" name="Google Shape;2475;p23"/>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6" name="Google Shape;2476;p23"/>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7" name="Google Shape;2477;p23"/>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8" name="Google Shape;2478;p23"/>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9" name="Google Shape;2479;p23"/>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0" name="Google Shape;2480;p23"/>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1" name="Google Shape;2481;p23"/>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2" name="Google Shape;2482;p23"/>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3" name="Google Shape;2483;p23"/>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4" name="Google Shape;2484;p23"/>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5" name="Google Shape;2485;p23"/>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6" name="Google Shape;2486;p23"/>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7" name="Google Shape;2487;p23"/>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8" name="Google Shape;2488;p23"/>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9" name="Google Shape;2489;p23"/>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0" name="Google Shape;2490;p23"/>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1" name="Google Shape;2491;p23"/>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2" name="Google Shape;2492;p23"/>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3" name="Google Shape;2493;p23"/>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4" name="Google Shape;2494;p23"/>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5" name="Google Shape;2495;p23"/>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6" name="Google Shape;2496;p23"/>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7" name="Google Shape;2497;p23"/>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8" name="Google Shape;2498;p23"/>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9" name="Google Shape;2499;p23"/>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0" name="Google Shape;2500;p23"/>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1" name="Google Shape;2501;p23"/>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2" name="Google Shape;2502;p23"/>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3" name="Google Shape;2503;p23"/>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4" name="Google Shape;2504;p23"/>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5" name="Google Shape;2505;p23"/>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6" name="Google Shape;2506;p23"/>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7" name="Google Shape;2507;p23"/>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8" name="Google Shape;2508;p23"/>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9" name="Google Shape;2509;p23"/>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0" name="Google Shape;2510;p23"/>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1" name="Google Shape;2511;p23"/>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2" name="Google Shape;2512;p23"/>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3" name="Google Shape;2513;p23"/>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4" name="Google Shape;2514;p23"/>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5" name="Google Shape;2515;p23"/>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6" name="Google Shape;2516;p23"/>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7" name="Google Shape;2517;p23"/>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8" name="Google Shape;2518;p23"/>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9" name="Google Shape;2519;p23"/>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0" name="Google Shape;2520;p23"/>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1" name="Google Shape;2521;p23"/>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2" name="Google Shape;2522;p23"/>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3" name="Google Shape;2523;p23"/>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4" name="Google Shape;2524;p23"/>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5" name="Google Shape;2525;p23"/>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6" name="Google Shape;2526;p23"/>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7" name="Google Shape;2527;p23"/>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8" name="Google Shape;2528;p23"/>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9" name="Google Shape;2529;p23"/>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0" name="Google Shape;2530;p23"/>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1" name="Google Shape;2531;p23"/>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2" name="Google Shape;2532;p23"/>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3" name="Google Shape;2533;p23"/>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4" name="Google Shape;2534;p23"/>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5" name="Google Shape;2535;p23"/>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6" name="Google Shape;2536;p23"/>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7" name="Google Shape;2537;p23"/>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8" name="Google Shape;2538;p23"/>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9" name="Google Shape;2539;p23"/>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0" name="Google Shape;2540;p23"/>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1" name="Google Shape;2541;p23"/>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2" name="Google Shape;2542;p23"/>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3" name="Google Shape;2543;p23"/>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4" name="Google Shape;2544;p23"/>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5" name="Google Shape;2545;p23"/>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6" name="Google Shape;2546;p23"/>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7" name="Google Shape;2547;p23"/>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8" name="Google Shape;2548;p23"/>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9" name="Google Shape;2549;p23"/>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0" name="Google Shape;2550;p23"/>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1" name="Google Shape;2551;p23"/>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2" name="Google Shape;2552;p23"/>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3" name="Google Shape;2553;p23"/>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4" name="Google Shape;2554;p23"/>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5" name="Google Shape;2555;p23"/>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6" name="Google Shape;2556;p23"/>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7" name="Google Shape;2557;p23"/>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8" name="Google Shape;2558;p23"/>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2559" name="Google Shape;2559;p23"/>
          <p:cNvGrpSpPr/>
          <p:nvPr/>
        </p:nvGrpSpPr>
        <p:grpSpPr>
          <a:xfrm>
            <a:off x="7980795" y="4448478"/>
            <a:ext cx="1163258" cy="618818"/>
            <a:chOff x="6180480" y="488520"/>
            <a:chExt cx="1135440" cy="1313280"/>
          </a:xfrm>
        </p:grpSpPr>
        <p:sp>
          <p:nvSpPr>
            <p:cNvPr id="2560" name="Google Shape;2560;p23"/>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1" name="Google Shape;2561;p23"/>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2" name="Google Shape;2562;p23"/>
            <p:cNvSpPr/>
            <p:nvPr/>
          </p:nvSpPr>
          <p:spPr>
            <a:xfrm>
              <a:off x="7076520" y="794880"/>
              <a:ext cx="90360" cy="368280"/>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3" name="Google Shape;2563;p23"/>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4" name="Google Shape;2564;p23"/>
            <p:cNvSpPr/>
            <p:nvPr/>
          </p:nvSpPr>
          <p:spPr>
            <a:xfrm>
              <a:off x="7225920" y="488520"/>
              <a:ext cx="90000" cy="306360"/>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5" name="Google Shape;2565;p23"/>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6" name="Google Shape;2566;p23"/>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7" name="Google Shape;2567;p23"/>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568" name="Google Shape;2568;p23"/>
          <p:cNvGrpSpPr/>
          <p:nvPr/>
        </p:nvGrpSpPr>
        <p:grpSpPr>
          <a:xfrm>
            <a:off x="54301" y="23066"/>
            <a:ext cx="1469010" cy="516564"/>
            <a:chOff x="4687560" y="1801800"/>
            <a:chExt cx="1433880" cy="1767240"/>
          </a:xfrm>
        </p:grpSpPr>
        <p:sp>
          <p:nvSpPr>
            <p:cNvPr id="2569" name="Google Shape;2569;p23"/>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0" name="Google Shape;2570;p23"/>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1" name="Google Shape;2571;p23"/>
            <p:cNvSpPr/>
            <p:nvPr/>
          </p:nvSpPr>
          <p:spPr>
            <a:xfrm>
              <a:off x="5433840" y="2706120"/>
              <a:ext cx="90000" cy="754200"/>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2" name="Google Shape;2572;p23"/>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3" name="Google Shape;2573;p23"/>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4" name="Google Shape;2574;p23"/>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5" name="Google Shape;2575;p23"/>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6" name="Google Shape;2576;p23"/>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7" name="Google Shape;2577;p23"/>
            <p:cNvSpPr/>
            <p:nvPr/>
          </p:nvSpPr>
          <p:spPr>
            <a:xfrm>
              <a:off x="5583240" y="2050560"/>
              <a:ext cx="90000" cy="655920"/>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8" name="Google Shape;2578;p23"/>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2"/>
        <p:cNvGrpSpPr/>
        <p:nvPr/>
      </p:nvGrpSpPr>
      <p:grpSpPr>
        <a:xfrm>
          <a:off x="0" y="0"/>
          <a:ext cx="0" cy="0"/>
          <a:chOff x="0" y="0"/>
          <a:chExt cx="0" cy="0"/>
        </a:xfrm>
      </p:grpSpPr>
      <p:grpSp>
        <p:nvGrpSpPr>
          <p:cNvPr id="213" name="Google Shape;213;p3"/>
          <p:cNvGrpSpPr/>
          <p:nvPr/>
        </p:nvGrpSpPr>
        <p:grpSpPr>
          <a:xfrm>
            <a:off x="0" y="0"/>
            <a:ext cx="9143995" cy="5143491"/>
            <a:chOff x="0" y="0"/>
            <a:chExt cx="9143995" cy="5143491"/>
          </a:xfrm>
        </p:grpSpPr>
        <p:sp>
          <p:nvSpPr>
            <p:cNvPr id="214" name="Google Shape;214;p3"/>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 name="Google Shape;215;p3"/>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 name="Google Shape;216;p3"/>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 name="Google Shape;217;p3"/>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 name="Google Shape;218;p3"/>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 name="Google Shape;219;p3"/>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 name="Google Shape;220;p3"/>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1" name="Google Shape;221;p3"/>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2" name="Google Shape;222;p3"/>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3" name="Google Shape;223;p3"/>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4" name="Google Shape;224;p3"/>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 name="Google Shape;225;p3"/>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 name="Google Shape;226;p3"/>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 name="Google Shape;227;p3"/>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 name="Google Shape;228;p3"/>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 name="Google Shape;229;p3"/>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 name="Google Shape;230;p3"/>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 name="Google Shape;231;p3"/>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 name="Google Shape;232;p3"/>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 name="Google Shape;233;p3"/>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4" name="Google Shape;234;p3"/>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5" name="Google Shape;235;p3"/>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6" name="Google Shape;236;p3"/>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7" name="Google Shape;237;p3"/>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8" name="Google Shape;238;p3"/>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9" name="Google Shape;239;p3"/>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0" name="Google Shape;240;p3"/>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1" name="Google Shape;241;p3"/>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2" name="Google Shape;242;p3"/>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3" name="Google Shape;243;p3"/>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4" name="Google Shape;244;p3"/>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5" name="Google Shape;245;p3"/>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6" name="Google Shape;246;p3"/>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 name="Google Shape;247;p3"/>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 name="Google Shape;248;p3"/>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 name="Google Shape;249;p3"/>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 name="Google Shape;250;p3"/>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 name="Google Shape;251;p3"/>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 name="Google Shape;252;p3"/>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 name="Google Shape;253;p3"/>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 name="Google Shape;254;p3"/>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 name="Google Shape;255;p3"/>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6" name="Google Shape;256;p3"/>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7" name="Google Shape;257;p3"/>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8" name="Google Shape;258;p3"/>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9" name="Google Shape;259;p3"/>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0" name="Google Shape;260;p3"/>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1" name="Google Shape;261;p3"/>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2" name="Google Shape;262;p3"/>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3" name="Google Shape;263;p3"/>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4" name="Google Shape;264;p3"/>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5" name="Google Shape;265;p3"/>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6" name="Google Shape;266;p3"/>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7" name="Google Shape;267;p3"/>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8" name="Google Shape;268;p3"/>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9" name="Google Shape;269;p3"/>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0" name="Google Shape;270;p3"/>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1" name="Google Shape;271;p3"/>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2" name="Google Shape;272;p3"/>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3" name="Google Shape;273;p3"/>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4" name="Google Shape;274;p3"/>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5" name="Google Shape;275;p3"/>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6" name="Google Shape;276;p3"/>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7" name="Google Shape;277;p3"/>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8" name="Google Shape;278;p3"/>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9" name="Google Shape;279;p3"/>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0" name="Google Shape;280;p3"/>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1" name="Google Shape;281;p3"/>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2" name="Google Shape;282;p3"/>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3" name="Google Shape;283;p3"/>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4" name="Google Shape;284;p3"/>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5" name="Google Shape;285;p3"/>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6" name="Google Shape;286;p3"/>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7" name="Google Shape;287;p3"/>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8" name="Google Shape;288;p3"/>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9" name="Google Shape;289;p3"/>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0" name="Google Shape;290;p3"/>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1" name="Google Shape;291;p3"/>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2" name="Google Shape;292;p3"/>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3" name="Google Shape;293;p3"/>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4" name="Google Shape;294;p3"/>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5" name="Google Shape;295;p3"/>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6" name="Google Shape;296;p3"/>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7" name="Google Shape;297;p3"/>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8" name="Google Shape;298;p3"/>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9" name="Google Shape;299;p3"/>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0" name="Google Shape;300;p3"/>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1" name="Google Shape;301;p3"/>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2" name="Google Shape;302;p3"/>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3" name="Google Shape;303;p3"/>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4" name="Google Shape;304;p3"/>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5" name="Google Shape;305;p3"/>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306" name="Google Shape;306;p3"/>
          <p:cNvGrpSpPr/>
          <p:nvPr/>
        </p:nvGrpSpPr>
        <p:grpSpPr>
          <a:xfrm flipH="1">
            <a:off x="122025" y="4917447"/>
            <a:ext cx="4420450" cy="226056"/>
            <a:chOff x="122000" y="4917447"/>
            <a:chExt cx="4420450" cy="226056"/>
          </a:xfrm>
        </p:grpSpPr>
        <p:sp>
          <p:nvSpPr>
            <p:cNvPr id="307" name="Google Shape;307;p3"/>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 name="Google Shape;308;p3"/>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 name="Google Shape;309;p3"/>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 name="Google Shape;310;p3"/>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 name="Google Shape;311;p3"/>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2" name="Google Shape;312;p3"/>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 name="Google Shape;313;p3"/>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 name="Google Shape;314;p3"/>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 name="Google Shape;315;p3"/>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6" name="Google Shape;316;p3"/>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7" name="Google Shape;317;p3"/>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 name="Google Shape;318;p3"/>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9" name="Google Shape;319;p3"/>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 name="Google Shape;320;p3"/>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 name="Google Shape;321;p3"/>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22" name="Google Shape;322;p3"/>
          <p:cNvGrpSpPr/>
          <p:nvPr/>
        </p:nvGrpSpPr>
        <p:grpSpPr>
          <a:xfrm flipH="1">
            <a:off x="4601525" y="4884626"/>
            <a:ext cx="4420450" cy="258877"/>
            <a:chOff x="4601500" y="4884626"/>
            <a:chExt cx="4420450" cy="258877"/>
          </a:xfrm>
        </p:grpSpPr>
        <p:sp>
          <p:nvSpPr>
            <p:cNvPr id="323" name="Google Shape;323;p3"/>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 name="Google Shape;324;p3"/>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 name="Google Shape;325;p3"/>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6" name="Google Shape;326;p3"/>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 name="Google Shape;327;p3"/>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 name="Google Shape;328;p3"/>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 name="Google Shape;329;p3"/>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 name="Google Shape;330;p3"/>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 name="Google Shape;331;p3"/>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 name="Google Shape;332;p3"/>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 name="Google Shape;333;p3"/>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 name="Google Shape;334;p3"/>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 name="Google Shape;335;p3"/>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 name="Google Shape;336;p3"/>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 name="Google Shape;337;p3"/>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38" name="Google Shape;338;p3"/>
          <p:cNvGrpSpPr/>
          <p:nvPr/>
        </p:nvGrpSpPr>
        <p:grpSpPr>
          <a:xfrm>
            <a:off x="122000" y="4884626"/>
            <a:ext cx="8899950" cy="258877"/>
            <a:chOff x="122000" y="4884626"/>
            <a:chExt cx="8899950" cy="258877"/>
          </a:xfrm>
        </p:grpSpPr>
        <p:grpSp>
          <p:nvGrpSpPr>
            <p:cNvPr id="339" name="Google Shape;339;p3"/>
            <p:cNvGrpSpPr/>
            <p:nvPr/>
          </p:nvGrpSpPr>
          <p:grpSpPr>
            <a:xfrm>
              <a:off x="122000" y="4917447"/>
              <a:ext cx="4420450" cy="226056"/>
              <a:chOff x="122000" y="4917447"/>
              <a:chExt cx="4420450" cy="226056"/>
            </a:xfrm>
          </p:grpSpPr>
          <p:sp>
            <p:nvSpPr>
              <p:cNvPr id="340" name="Google Shape;340;p3"/>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 name="Google Shape;341;p3"/>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 name="Google Shape;342;p3"/>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 name="Google Shape;343;p3"/>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 name="Google Shape;344;p3"/>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 name="Google Shape;345;p3"/>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 name="Google Shape;346;p3"/>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 name="Google Shape;347;p3"/>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 name="Google Shape;348;p3"/>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 name="Google Shape;349;p3"/>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 name="Google Shape;350;p3"/>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 name="Google Shape;351;p3"/>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 name="Google Shape;352;p3"/>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 name="Google Shape;353;p3"/>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 name="Google Shape;354;p3"/>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55" name="Google Shape;355;p3"/>
            <p:cNvGrpSpPr/>
            <p:nvPr/>
          </p:nvGrpSpPr>
          <p:grpSpPr>
            <a:xfrm>
              <a:off x="4601500" y="4884626"/>
              <a:ext cx="4420450" cy="258877"/>
              <a:chOff x="4601500" y="4884626"/>
              <a:chExt cx="4420450" cy="258877"/>
            </a:xfrm>
          </p:grpSpPr>
          <p:sp>
            <p:nvSpPr>
              <p:cNvPr id="356" name="Google Shape;356;p3"/>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7" name="Google Shape;357;p3"/>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 name="Google Shape;358;p3"/>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9" name="Google Shape;359;p3"/>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0" name="Google Shape;360;p3"/>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1" name="Google Shape;361;p3"/>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2" name="Google Shape;362;p3"/>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3" name="Google Shape;363;p3"/>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4" name="Google Shape;364;p3"/>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5" name="Google Shape;365;p3"/>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6" name="Google Shape;366;p3"/>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7" name="Google Shape;367;p3"/>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8" name="Google Shape;368;p3"/>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9" name="Google Shape;369;p3"/>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0" name="Google Shape;370;p3"/>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371" name="Google Shape;371;p3"/>
          <p:cNvSpPr txBox="1">
            <a:spLocks noGrp="1"/>
          </p:cNvSpPr>
          <p:nvPr>
            <p:ph type="title"/>
          </p:nvPr>
        </p:nvSpPr>
        <p:spPr>
          <a:xfrm>
            <a:off x="713225" y="2121000"/>
            <a:ext cx="7717500" cy="151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72" name="Google Shape;372;p3"/>
          <p:cNvSpPr txBox="1">
            <a:spLocks noGrp="1"/>
          </p:cNvSpPr>
          <p:nvPr>
            <p:ph type="title" idx="2" hasCustomPrompt="1"/>
          </p:nvPr>
        </p:nvSpPr>
        <p:spPr>
          <a:xfrm>
            <a:off x="3574350" y="539500"/>
            <a:ext cx="1652100" cy="1660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73" name="Google Shape;373;p3"/>
          <p:cNvSpPr txBox="1">
            <a:spLocks noGrp="1"/>
          </p:cNvSpPr>
          <p:nvPr>
            <p:ph type="subTitle" idx="1"/>
          </p:nvPr>
        </p:nvSpPr>
        <p:spPr>
          <a:xfrm>
            <a:off x="713225" y="3630750"/>
            <a:ext cx="7717500" cy="65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78"/>
        <p:cNvGrpSpPr/>
        <p:nvPr/>
      </p:nvGrpSpPr>
      <p:grpSpPr>
        <a:xfrm>
          <a:off x="0" y="0"/>
          <a:ext cx="0" cy="0"/>
          <a:chOff x="0" y="0"/>
          <a:chExt cx="0" cy="0"/>
        </a:xfrm>
      </p:grpSpPr>
      <p:grpSp>
        <p:nvGrpSpPr>
          <p:cNvPr id="479" name="Google Shape;479;p5"/>
          <p:cNvGrpSpPr/>
          <p:nvPr/>
        </p:nvGrpSpPr>
        <p:grpSpPr>
          <a:xfrm>
            <a:off x="0" y="0"/>
            <a:ext cx="9143995" cy="5143491"/>
            <a:chOff x="0" y="0"/>
            <a:chExt cx="9143995" cy="5143491"/>
          </a:xfrm>
        </p:grpSpPr>
        <p:sp>
          <p:nvSpPr>
            <p:cNvPr id="480" name="Google Shape;480;p5"/>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1" name="Google Shape;481;p5"/>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2" name="Google Shape;482;p5"/>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3" name="Google Shape;483;p5"/>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4" name="Google Shape;484;p5"/>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5" name="Google Shape;485;p5"/>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6" name="Google Shape;486;p5"/>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7" name="Google Shape;487;p5"/>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8" name="Google Shape;488;p5"/>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9" name="Google Shape;489;p5"/>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0" name="Google Shape;490;p5"/>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1" name="Google Shape;491;p5"/>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2" name="Google Shape;492;p5"/>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3" name="Google Shape;493;p5"/>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4" name="Google Shape;494;p5"/>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5" name="Google Shape;495;p5"/>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6" name="Google Shape;496;p5"/>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7" name="Google Shape;497;p5"/>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8" name="Google Shape;498;p5"/>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9" name="Google Shape;499;p5"/>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0" name="Google Shape;500;p5"/>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1" name="Google Shape;501;p5"/>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2" name="Google Shape;502;p5"/>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3" name="Google Shape;503;p5"/>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4" name="Google Shape;504;p5"/>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5" name="Google Shape;505;p5"/>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6" name="Google Shape;506;p5"/>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7" name="Google Shape;507;p5"/>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8" name="Google Shape;508;p5"/>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9" name="Google Shape;509;p5"/>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0" name="Google Shape;510;p5"/>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1" name="Google Shape;511;p5"/>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2" name="Google Shape;512;p5"/>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3" name="Google Shape;513;p5"/>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4" name="Google Shape;514;p5"/>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5" name="Google Shape;515;p5"/>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6" name="Google Shape;516;p5"/>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7" name="Google Shape;517;p5"/>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8" name="Google Shape;518;p5"/>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9" name="Google Shape;519;p5"/>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0" name="Google Shape;520;p5"/>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1" name="Google Shape;521;p5"/>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2" name="Google Shape;522;p5"/>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3" name="Google Shape;523;p5"/>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4" name="Google Shape;524;p5"/>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5" name="Google Shape;525;p5"/>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6" name="Google Shape;526;p5"/>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7" name="Google Shape;527;p5"/>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8" name="Google Shape;528;p5"/>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9" name="Google Shape;529;p5"/>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0" name="Google Shape;530;p5"/>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1" name="Google Shape;531;p5"/>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2" name="Google Shape;532;p5"/>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3" name="Google Shape;533;p5"/>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4" name="Google Shape;534;p5"/>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5" name="Google Shape;535;p5"/>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6" name="Google Shape;536;p5"/>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7" name="Google Shape;537;p5"/>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8" name="Google Shape;538;p5"/>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9" name="Google Shape;539;p5"/>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0" name="Google Shape;540;p5"/>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1" name="Google Shape;541;p5"/>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2" name="Google Shape;542;p5"/>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3" name="Google Shape;543;p5"/>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4" name="Google Shape;544;p5"/>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5" name="Google Shape;545;p5"/>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6" name="Google Shape;546;p5"/>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7" name="Google Shape;547;p5"/>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8" name="Google Shape;548;p5"/>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9" name="Google Shape;549;p5"/>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0" name="Google Shape;550;p5"/>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1" name="Google Shape;551;p5"/>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2" name="Google Shape;552;p5"/>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3" name="Google Shape;553;p5"/>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4" name="Google Shape;554;p5"/>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5" name="Google Shape;555;p5"/>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6" name="Google Shape;556;p5"/>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7" name="Google Shape;557;p5"/>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8" name="Google Shape;558;p5"/>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9" name="Google Shape;559;p5"/>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0" name="Google Shape;560;p5"/>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1" name="Google Shape;561;p5"/>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2" name="Google Shape;562;p5"/>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3" name="Google Shape;563;p5"/>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4" name="Google Shape;564;p5"/>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5" name="Google Shape;565;p5"/>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6" name="Google Shape;566;p5"/>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7" name="Google Shape;567;p5"/>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8" name="Google Shape;568;p5"/>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9" name="Google Shape;569;p5"/>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70" name="Google Shape;570;p5"/>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71" name="Google Shape;571;p5"/>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572" name="Google Shape;57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3" name="Google Shape;573;p5"/>
          <p:cNvSpPr txBox="1">
            <a:spLocks noGrp="1"/>
          </p:cNvSpPr>
          <p:nvPr>
            <p:ph type="subTitle" idx="1"/>
          </p:nvPr>
        </p:nvSpPr>
        <p:spPr>
          <a:xfrm>
            <a:off x="5194834" y="3542825"/>
            <a:ext cx="3229200" cy="1061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74" name="Google Shape;574;p5"/>
          <p:cNvSpPr txBox="1">
            <a:spLocks noGrp="1"/>
          </p:cNvSpPr>
          <p:nvPr>
            <p:ph type="subTitle" idx="2"/>
          </p:nvPr>
        </p:nvSpPr>
        <p:spPr>
          <a:xfrm>
            <a:off x="720300" y="3542825"/>
            <a:ext cx="3229200" cy="1061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75" name="Google Shape;575;p5"/>
          <p:cNvSpPr txBox="1">
            <a:spLocks noGrp="1"/>
          </p:cNvSpPr>
          <p:nvPr>
            <p:ph type="subTitle" idx="3"/>
          </p:nvPr>
        </p:nvSpPr>
        <p:spPr>
          <a:xfrm>
            <a:off x="5194825" y="3122525"/>
            <a:ext cx="32292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576" name="Google Shape;576;p5"/>
          <p:cNvSpPr txBox="1">
            <a:spLocks noGrp="1"/>
          </p:cNvSpPr>
          <p:nvPr>
            <p:ph type="subTitle" idx="4"/>
          </p:nvPr>
        </p:nvSpPr>
        <p:spPr>
          <a:xfrm>
            <a:off x="720000" y="3122525"/>
            <a:ext cx="32292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7"/>
        <p:cNvGrpSpPr/>
        <p:nvPr/>
      </p:nvGrpSpPr>
      <p:grpSpPr>
        <a:xfrm>
          <a:off x="0" y="0"/>
          <a:ext cx="0" cy="0"/>
          <a:chOff x="0" y="0"/>
          <a:chExt cx="0" cy="0"/>
        </a:xfrm>
      </p:grpSpPr>
      <p:grpSp>
        <p:nvGrpSpPr>
          <p:cNvPr id="578" name="Google Shape;578;p6"/>
          <p:cNvGrpSpPr/>
          <p:nvPr/>
        </p:nvGrpSpPr>
        <p:grpSpPr>
          <a:xfrm>
            <a:off x="0" y="0"/>
            <a:ext cx="9143995" cy="5143491"/>
            <a:chOff x="0" y="0"/>
            <a:chExt cx="9143995" cy="5143491"/>
          </a:xfrm>
        </p:grpSpPr>
        <p:sp>
          <p:nvSpPr>
            <p:cNvPr id="579" name="Google Shape;579;p6"/>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0" name="Google Shape;580;p6"/>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1" name="Google Shape;581;p6"/>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2" name="Google Shape;582;p6"/>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3" name="Google Shape;583;p6"/>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4" name="Google Shape;584;p6"/>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5" name="Google Shape;585;p6"/>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6" name="Google Shape;586;p6"/>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7" name="Google Shape;587;p6"/>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8" name="Google Shape;588;p6"/>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9" name="Google Shape;589;p6"/>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0" name="Google Shape;590;p6"/>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1" name="Google Shape;591;p6"/>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2" name="Google Shape;592;p6"/>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3" name="Google Shape;593;p6"/>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4" name="Google Shape;594;p6"/>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5" name="Google Shape;595;p6"/>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6" name="Google Shape;596;p6"/>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7" name="Google Shape;597;p6"/>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8" name="Google Shape;598;p6"/>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9" name="Google Shape;599;p6"/>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0" name="Google Shape;600;p6"/>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1" name="Google Shape;601;p6"/>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2" name="Google Shape;602;p6"/>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3" name="Google Shape;603;p6"/>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4" name="Google Shape;604;p6"/>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5" name="Google Shape;605;p6"/>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6" name="Google Shape;606;p6"/>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7" name="Google Shape;607;p6"/>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8" name="Google Shape;608;p6"/>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9" name="Google Shape;609;p6"/>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0" name="Google Shape;610;p6"/>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1" name="Google Shape;611;p6"/>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2" name="Google Shape;612;p6"/>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3" name="Google Shape;613;p6"/>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4" name="Google Shape;614;p6"/>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5" name="Google Shape;615;p6"/>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6" name="Google Shape;616;p6"/>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7" name="Google Shape;617;p6"/>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8" name="Google Shape;618;p6"/>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9" name="Google Shape;619;p6"/>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0" name="Google Shape;620;p6"/>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1" name="Google Shape;621;p6"/>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2" name="Google Shape;622;p6"/>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3" name="Google Shape;623;p6"/>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4" name="Google Shape;624;p6"/>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5" name="Google Shape;625;p6"/>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6" name="Google Shape;626;p6"/>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7" name="Google Shape;627;p6"/>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8" name="Google Shape;628;p6"/>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9" name="Google Shape;629;p6"/>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0" name="Google Shape;630;p6"/>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1" name="Google Shape;631;p6"/>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2" name="Google Shape;632;p6"/>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3" name="Google Shape;633;p6"/>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4" name="Google Shape;634;p6"/>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5" name="Google Shape;635;p6"/>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6" name="Google Shape;636;p6"/>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7" name="Google Shape;637;p6"/>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8" name="Google Shape;638;p6"/>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9" name="Google Shape;639;p6"/>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0" name="Google Shape;640;p6"/>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1" name="Google Shape;641;p6"/>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2" name="Google Shape;642;p6"/>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3" name="Google Shape;643;p6"/>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4" name="Google Shape;644;p6"/>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5" name="Google Shape;645;p6"/>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6" name="Google Shape;646;p6"/>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7" name="Google Shape;647;p6"/>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8" name="Google Shape;648;p6"/>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9" name="Google Shape;649;p6"/>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0" name="Google Shape;650;p6"/>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1" name="Google Shape;651;p6"/>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2" name="Google Shape;652;p6"/>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3" name="Google Shape;653;p6"/>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4" name="Google Shape;654;p6"/>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5" name="Google Shape;655;p6"/>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6" name="Google Shape;656;p6"/>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7" name="Google Shape;657;p6"/>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8" name="Google Shape;658;p6"/>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9" name="Google Shape;659;p6"/>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0" name="Google Shape;660;p6"/>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1" name="Google Shape;661;p6"/>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2" name="Google Shape;662;p6"/>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3" name="Google Shape;663;p6"/>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4" name="Google Shape;664;p6"/>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5" name="Google Shape;665;p6"/>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6" name="Google Shape;666;p6"/>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7" name="Google Shape;667;p6"/>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8" name="Google Shape;668;p6"/>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9" name="Google Shape;669;p6"/>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70" name="Google Shape;670;p6"/>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671" name="Google Shape;671;p6"/>
          <p:cNvGrpSpPr/>
          <p:nvPr/>
        </p:nvGrpSpPr>
        <p:grpSpPr>
          <a:xfrm>
            <a:off x="167252" y="4500432"/>
            <a:ext cx="397957" cy="577662"/>
            <a:chOff x="6031440" y="1249200"/>
            <a:chExt cx="388440" cy="1649520"/>
          </a:xfrm>
        </p:grpSpPr>
        <p:sp>
          <p:nvSpPr>
            <p:cNvPr id="672" name="Google Shape;672;p6"/>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3" name="Google Shape;673;p6"/>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4" name="Google Shape;674;p6"/>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75" name="Google Shape;675;p6"/>
          <p:cNvGrpSpPr/>
          <p:nvPr/>
        </p:nvGrpSpPr>
        <p:grpSpPr>
          <a:xfrm>
            <a:off x="8488800" y="227548"/>
            <a:ext cx="398326" cy="217474"/>
            <a:chOff x="6628680" y="910440"/>
            <a:chExt cx="388800" cy="621000"/>
          </a:xfrm>
        </p:grpSpPr>
        <p:sp>
          <p:nvSpPr>
            <p:cNvPr id="676" name="Google Shape;676;p6"/>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7" name="Google Shape;677;p6"/>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8" name="Google Shape;678;p6"/>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679" name="Google Shape;67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0"/>
        <p:cNvGrpSpPr/>
        <p:nvPr/>
      </p:nvGrpSpPr>
      <p:grpSpPr>
        <a:xfrm>
          <a:off x="0" y="0"/>
          <a:ext cx="0" cy="0"/>
          <a:chOff x="0" y="0"/>
          <a:chExt cx="0" cy="0"/>
        </a:xfrm>
      </p:grpSpPr>
      <p:sp>
        <p:nvSpPr>
          <p:cNvPr id="681" name="Google Shape;681;p7"/>
          <p:cNvSpPr>
            <a:spLocks noGrp="1"/>
          </p:cNvSpPr>
          <p:nvPr>
            <p:ph type="pic" idx="2"/>
          </p:nvPr>
        </p:nvSpPr>
        <p:spPr>
          <a:xfrm>
            <a:off x="5791200" y="0"/>
            <a:ext cx="3352800" cy="5143500"/>
          </a:xfrm>
          <a:prstGeom prst="rect">
            <a:avLst/>
          </a:prstGeom>
          <a:noFill/>
          <a:ln>
            <a:noFill/>
          </a:ln>
        </p:spPr>
      </p:sp>
      <p:grpSp>
        <p:nvGrpSpPr>
          <p:cNvPr id="682" name="Google Shape;682;p7"/>
          <p:cNvGrpSpPr/>
          <p:nvPr/>
        </p:nvGrpSpPr>
        <p:grpSpPr>
          <a:xfrm>
            <a:off x="0" y="0"/>
            <a:ext cx="9143995" cy="5143491"/>
            <a:chOff x="0" y="0"/>
            <a:chExt cx="9143995" cy="5143491"/>
          </a:xfrm>
        </p:grpSpPr>
        <p:sp>
          <p:nvSpPr>
            <p:cNvPr id="683" name="Google Shape;683;p7"/>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4" name="Google Shape;684;p7"/>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5" name="Google Shape;685;p7"/>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6" name="Google Shape;686;p7"/>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7" name="Google Shape;687;p7"/>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8" name="Google Shape;688;p7"/>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9" name="Google Shape;689;p7"/>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0" name="Google Shape;690;p7"/>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1" name="Google Shape;691;p7"/>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2" name="Google Shape;692;p7"/>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3" name="Google Shape;693;p7"/>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4" name="Google Shape;694;p7"/>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5" name="Google Shape;695;p7"/>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6" name="Google Shape;696;p7"/>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7" name="Google Shape;697;p7"/>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8" name="Google Shape;698;p7"/>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9" name="Google Shape;699;p7"/>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0" name="Google Shape;700;p7"/>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1" name="Google Shape;701;p7"/>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2" name="Google Shape;702;p7"/>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3" name="Google Shape;703;p7"/>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4" name="Google Shape;704;p7"/>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5" name="Google Shape;705;p7"/>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6" name="Google Shape;706;p7"/>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7" name="Google Shape;707;p7"/>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8" name="Google Shape;708;p7"/>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9" name="Google Shape;709;p7"/>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0" name="Google Shape;710;p7"/>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1" name="Google Shape;711;p7"/>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2" name="Google Shape;712;p7"/>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3" name="Google Shape;713;p7"/>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4" name="Google Shape;714;p7"/>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5" name="Google Shape;715;p7"/>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6" name="Google Shape;716;p7"/>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7" name="Google Shape;717;p7"/>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8" name="Google Shape;718;p7"/>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9" name="Google Shape;719;p7"/>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0" name="Google Shape;720;p7"/>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1" name="Google Shape;721;p7"/>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2" name="Google Shape;722;p7"/>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3" name="Google Shape;723;p7"/>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4" name="Google Shape;724;p7"/>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5" name="Google Shape;725;p7"/>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6" name="Google Shape;726;p7"/>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7" name="Google Shape;727;p7"/>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8" name="Google Shape;728;p7"/>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9" name="Google Shape;729;p7"/>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0" name="Google Shape;730;p7"/>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1" name="Google Shape;731;p7"/>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2" name="Google Shape;732;p7"/>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3" name="Google Shape;733;p7"/>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4" name="Google Shape;734;p7"/>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5" name="Google Shape;735;p7"/>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6" name="Google Shape;736;p7"/>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7" name="Google Shape;737;p7"/>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8" name="Google Shape;738;p7"/>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9" name="Google Shape;739;p7"/>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0" name="Google Shape;740;p7"/>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1" name="Google Shape;741;p7"/>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2" name="Google Shape;742;p7"/>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3" name="Google Shape;743;p7"/>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4" name="Google Shape;744;p7"/>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5" name="Google Shape;745;p7"/>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6" name="Google Shape;746;p7"/>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7" name="Google Shape;747;p7"/>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8" name="Google Shape;748;p7"/>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9" name="Google Shape;749;p7"/>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0" name="Google Shape;750;p7"/>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1" name="Google Shape;751;p7"/>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2" name="Google Shape;752;p7"/>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3" name="Google Shape;753;p7"/>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4" name="Google Shape;754;p7"/>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5" name="Google Shape;755;p7"/>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6" name="Google Shape;756;p7"/>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7" name="Google Shape;757;p7"/>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8" name="Google Shape;758;p7"/>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9" name="Google Shape;759;p7"/>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0" name="Google Shape;760;p7"/>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1" name="Google Shape;761;p7"/>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2" name="Google Shape;762;p7"/>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3" name="Google Shape;763;p7"/>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4" name="Google Shape;764;p7"/>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5" name="Google Shape;765;p7"/>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6" name="Google Shape;766;p7"/>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7" name="Google Shape;767;p7"/>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8" name="Google Shape;768;p7"/>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9" name="Google Shape;769;p7"/>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0" name="Google Shape;770;p7"/>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1" name="Google Shape;771;p7"/>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2" name="Google Shape;772;p7"/>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3" name="Google Shape;773;p7"/>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4" name="Google Shape;774;p7"/>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775" name="Google Shape;775;p7"/>
          <p:cNvGrpSpPr/>
          <p:nvPr/>
        </p:nvGrpSpPr>
        <p:grpSpPr>
          <a:xfrm>
            <a:off x="171178" y="4694360"/>
            <a:ext cx="398326" cy="275215"/>
            <a:chOff x="4089960" y="2589480"/>
            <a:chExt cx="388800" cy="785880"/>
          </a:xfrm>
        </p:grpSpPr>
        <p:sp>
          <p:nvSpPr>
            <p:cNvPr id="776" name="Google Shape;776;p7"/>
            <p:cNvSpPr/>
            <p:nvPr/>
          </p:nvSpPr>
          <p:spPr>
            <a:xfrm>
              <a:off x="4089960" y="2835360"/>
              <a:ext cx="90360" cy="540000"/>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7" name="Google Shape;777;p7"/>
            <p:cNvSpPr/>
            <p:nvPr/>
          </p:nvSpPr>
          <p:spPr>
            <a:xfrm>
              <a:off x="4388760" y="2589480"/>
              <a:ext cx="90000" cy="420480"/>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8" name="Google Shape;778;p7"/>
            <p:cNvSpPr/>
            <p:nvPr/>
          </p:nvSpPr>
          <p:spPr>
            <a:xfrm>
              <a:off x="4239360" y="2835360"/>
              <a:ext cx="90360" cy="174600"/>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79" name="Google Shape;779;p7"/>
          <p:cNvGrpSpPr/>
          <p:nvPr/>
        </p:nvGrpSpPr>
        <p:grpSpPr>
          <a:xfrm>
            <a:off x="171178" y="107035"/>
            <a:ext cx="398326" cy="337999"/>
            <a:chOff x="4538160" y="2589480"/>
            <a:chExt cx="388800" cy="965160"/>
          </a:xfrm>
        </p:grpSpPr>
        <p:sp>
          <p:nvSpPr>
            <p:cNvPr id="780" name="Google Shape;780;p7"/>
            <p:cNvSpPr/>
            <p:nvPr/>
          </p:nvSpPr>
          <p:spPr>
            <a:xfrm>
              <a:off x="4538160" y="2589480"/>
              <a:ext cx="90000" cy="96516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1" name="Google Shape;781;p7"/>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2" name="Google Shape;782;p7"/>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783" name="Google Shape;783;p7"/>
          <p:cNvSpPr txBox="1">
            <a:spLocks noGrp="1"/>
          </p:cNvSpPr>
          <p:nvPr>
            <p:ph type="title"/>
          </p:nvPr>
        </p:nvSpPr>
        <p:spPr>
          <a:xfrm>
            <a:off x="720000" y="445025"/>
            <a:ext cx="4160700" cy="1013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84" name="Google Shape;784;p7"/>
          <p:cNvSpPr txBox="1">
            <a:spLocks noGrp="1"/>
          </p:cNvSpPr>
          <p:nvPr>
            <p:ph type="subTitle" idx="1"/>
          </p:nvPr>
        </p:nvSpPr>
        <p:spPr>
          <a:xfrm>
            <a:off x="720000" y="1407525"/>
            <a:ext cx="4160700" cy="3196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La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85"/>
        <p:cNvGrpSpPr/>
        <p:nvPr/>
      </p:nvGrpSpPr>
      <p:grpSpPr>
        <a:xfrm>
          <a:off x="0" y="0"/>
          <a:ext cx="0" cy="0"/>
          <a:chOff x="0" y="0"/>
          <a:chExt cx="0" cy="0"/>
        </a:xfrm>
      </p:grpSpPr>
      <p:grpSp>
        <p:nvGrpSpPr>
          <p:cNvPr id="786" name="Google Shape;786;p8"/>
          <p:cNvGrpSpPr/>
          <p:nvPr/>
        </p:nvGrpSpPr>
        <p:grpSpPr>
          <a:xfrm>
            <a:off x="0" y="0"/>
            <a:ext cx="9143995" cy="5143491"/>
            <a:chOff x="0" y="0"/>
            <a:chExt cx="9143995" cy="5143491"/>
          </a:xfrm>
        </p:grpSpPr>
        <p:sp>
          <p:nvSpPr>
            <p:cNvPr id="787" name="Google Shape;787;p8"/>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88" name="Google Shape;788;p8"/>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89" name="Google Shape;789;p8"/>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0" name="Google Shape;790;p8"/>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1" name="Google Shape;791;p8"/>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2" name="Google Shape;792;p8"/>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3" name="Google Shape;793;p8"/>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4" name="Google Shape;794;p8"/>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5" name="Google Shape;795;p8"/>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6" name="Google Shape;796;p8"/>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7" name="Google Shape;797;p8"/>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8" name="Google Shape;798;p8"/>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9" name="Google Shape;799;p8"/>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0" name="Google Shape;800;p8"/>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1" name="Google Shape;801;p8"/>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2" name="Google Shape;802;p8"/>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3" name="Google Shape;803;p8"/>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4" name="Google Shape;804;p8"/>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5" name="Google Shape;805;p8"/>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6" name="Google Shape;806;p8"/>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7" name="Google Shape;807;p8"/>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8" name="Google Shape;808;p8"/>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9" name="Google Shape;809;p8"/>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0" name="Google Shape;810;p8"/>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1" name="Google Shape;811;p8"/>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2" name="Google Shape;812;p8"/>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3" name="Google Shape;813;p8"/>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4" name="Google Shape;814;p8"/>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5" name="Google Shape;815;p8"/>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6" name="Google Shape;816;p8"/>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7" name="Google Shape;817;p8"/>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8" name="Google Shape;818;p8"/>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9" name="Google Shape;819;p8"/>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0" name="Google Shape;820;p8"/>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1" name="Google Shape;821;p8"/>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2" name="Google Shape;822;p8"/>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3" name="Google Shape;823;p8"/>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4" name="Google Shape;824;p8"/>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5" name="Google Shape;825;p8"/>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6" name="Google Shape;826;p8"/>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7" name="Google Shape;827;p8"/>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8" name="Google Shape;828;p8"/>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9" name="Google Shape;829;p8"/>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0" name="Google Shape;830;p8"/>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1" name="Google Shape;831;p8"/>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2" name="Google Shape;832;p8"/>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3" name="Google Shape;833;p8"/>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4" name="Google Shape;834;p8"/>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5" name="Google Shape;835;p8"/>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6" name="Google Shape;836;p8"/>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7" name="Google Shape;837;p8"/>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8" name="Google Shape;838;p8"/>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9" name="Google Shape;839;p8"/>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0" name="Google Shape;840;p8"/>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1" name="Google Shape;841;p8"/>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2" name="Google Shape;842;p8"/>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3" name="Google Shape;843;p8"/>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4" name="Google Shape;844;p8"/>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5" name="Google Shape;845;p8"/>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6" name="Google Shape;846;p8"/>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7" name="Google Shape;847;p8"/>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8" name="Google Shape;848;p8"/>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9" name="Google Shape;849;p8"/>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0" name="Google Shape;850;p8"/>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1" name="Google Shape;851;p8"/>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2" name="Google Shape;852;p8"/>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3" name="Google Shape;853;p8"/>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4" name="Google Shape;854;p8"/>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5" name="Google Shape;855;p8"/>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6" name="Google Shape;856;p8"/>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7" name="Google Shape;857;p8"/>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8" name="Google Shape;858;p8"/>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9" name="Google Shape;859;p8"/>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0" name="Google Shape;860;p8"/>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1" name="Google Shape;861;p8"/>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2" name="Google Shape;862;p8"/>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3" name="Google Shape;863;p8"/>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4" name="Google Shape;864;p8"/>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5" name="Google Shape;865;p8"/>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6" name="Google Shape;866;p8"/>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7" name="Google Shape;867;p8"/>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8" name="Google Shape;868;p8"/>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9" name="Google Shape;869;p8"/>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0" name="Google Shape;870;p8"/>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1" name="Google Shape;871;p8"/>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2" name="Google Shape;872;p8"/>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3" name="Google Shape;873;p8"/>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4" name="Google Shape;874;p8"/>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5" name="Google Shape;875;p8"/>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6" name="Google Shape;876;p8"/>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7" name="Google Shape;877;p8"/>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8" name="Google Shape;878;p8"/>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879" name="Google Shape;879;p8"/>
          <p:cNvSpPr txBox="1">
            <a:spLocks noGrp="1"/>
          </p:cNvSpPr>
          <p:nvPr>
            <p:ph type="title"/>
          </p:nvPr>
        </p:nvSpPr>
        <p:spPr>
          <a:xfrm>
            <a:off x="713250" y="1773450"/>
            <a:ext cx="7717500" cy="159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0"/>
        <p:cNvGrpSpPr/>
        <p:nvPr/>
      </p:nvGrpSpPr>
      <p:grpSpPr>
        <a:xfrm>
          <a:off x="0" y="0"/>
          <a:ext cx="0" cy="0"/>
          <a:chOff x="0" y="0"/>
          <a:chExt cx="0" cy="0"/>
        </a:xfrm>
      </p:grpSpPr>
      <p:grpSp>
        <p:nvGrpSpPr>
          <p:cNvPr id="881" name="Google Shape;881;p9"/>
          <p:cNvGrpSpPr/>
          <p:nvPr/>
        </p:nvGrpSpPr>
        <p:grpSpPr>
          <a:xfrm>
            <a:off x="0" y="0"/>
            <a:ext cx="9143995" cy="5143491"/>
            <a:chOff x="0" y="0"/>
            <a:chExt cx="9143995" cy="5143491"/>
          </a:xfrm>
        </p:grpSpPr>
        <p:sp>
          <p:nvSpPr>
            <p:cNvPr id="882" name="Google Shape;882;p9"/>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3" name="Google Shape;883;p9"/>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4" name="Google Shape;884;p9"/>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5" name="Google Shape;885;p9"/>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6" name="Google Shape;886;p9"/>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7" name="Google Shape;887;p9"/>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8" name="Google Shape;888;p9"/>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9" name="Google Shape;889;p9"/>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0" name="Google Shape;890;p9"/>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1" name="Google Shape;891;p9"/>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2" name="Google Shape;892;p9"/>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3" name="Google Shape;893;p9"/>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4" name="Google Shape;894;p9"/>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5" name="Google Shape;895;p9"/>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6" name="Google Shape;896;p9"/>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7" name="Google Shape;897;p9"/>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8" name="Google Shape;898;p9"/>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9" name="Google Shape;899;p9"/>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0" name="Google Shape;900;p9"/>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1" name="Google Shape;901;p9"/>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2" name="Google Shape;902;p9"/>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3" name="Google Shape;903;p9"/>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4" name="Google Shape;904;p9"/>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5" name="Google Shape;905;p9"/>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6" name="Google Shape;906;p9"/>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7" name="Google Shape;907;p9"/>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8" name="Google Shape;908;p9"/>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9" name="Google Shape;909;p9"/>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0" name="Google Shape;910;p9"/>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1" name="Google Shape;911;p9"/>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2" name="Google Shape;912;p9"/>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3" name="Google Shape;913;p9"/>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4" name="Google Shape;914;p9"/>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5" name="Google Shape;915;p9"/>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6" name="Google Shape;916;p9"/>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7" name="Google Shape;917;p9"/>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8" name="Google Shape;918;p9"/>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9" name="Google Shape;919;p9"/>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0" name="Google Shape;920;p9"/>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1" name="Google Shape;921;p9"/>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2" name="Google Shape;922;p9"/>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3" name="Google Shape;923;p9"/>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4" name="Google Shape;924;p9"/>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5" name="Google Shape;925;p9"/>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6" name="Google Shape;926;p9"/>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7" name="Google Shape;927;p9"/>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8" name="Google Shape;928;p9"/>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9" name="Google Shape;929;p9"/>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0" name="Google Shape;930;p9"/>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1" name="Google Shape;931;p9"/>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2" name="Google Shape;932;p9"/>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3" name="Google Shape;933;p9"/>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4" name="Google Shape;934;p9"/>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5" name="Google Shape;935;p9"/>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6" name="Google Shape;936;p9"/>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7" name="Google Shape;937;p9"/>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8" name="Google Shape;938;p9"/>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9" name="Google Shape;939;p9"/>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0" name="Google Shape;940;p9"/>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1" name="Google Shape;941;p9"/>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2" name="Google Shape;942;p9"/>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3" name="Google Shape;943;p9"/>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4" name="Google Shape;944;p9"/>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5" name="Google Shape;945;p9"/>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6" name="Google Shape;946;p9"/>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7" name="Google Shape;947;p9"/>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8" name="Google Shape;948;p9"/>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9" name="Google Shape;949;p9"/>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0" name="Google Shape;950;p9"/>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1" name="Google Shape;951;p9"/>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2" name="Google Shape;952;p9"/>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3" name="Google Shape;953;p9"/>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4" name="Google Shape;954;p9"/>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5" name="Google Shape;955;p9"/>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6" name="Google Shape;956;p9"/>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7" name="Google Shape;957;p9"/>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8" name="Google Shape;958;p9"/>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9" name="Google Shape;959;p9"/>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0" name="Google Shape;960;p9"/>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1" name="Google Shape;961;p9"/>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2" name="Google Shape;962;p9"/>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3" name="Google Shape;963;p9"/>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4" name="Google Shape;964;p9"/>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5" name="Google Shape;965;p9"/>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6" name="Google Shape;966;p9"/>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7" name="Google Shape;967;p9"/>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8" name="Google Shape;968;p9"/>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9" name="Google Shape;969;p9"/>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0" name="Google Shape;970;p9"/>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1" name="Google Shape;971;p9"/>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2" name="Google Shape;972;p9"/>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3" name="Google Shape;973;p9"/>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974" name="Google Shape;974;p9"/>
          <p:cNvSpPr txBox="1">
            <a:spLocks noGrp="1"/>
          </p:cNvSpPr>
          <p:nvPr>
            <p:ph type="title"/>
          </p:nvPr>
        </p:nvSpPr>
        <p:spPr>
          <a:xfrm>
            <a:off x="2135550" y="1655488"/>
            <a:ext cx="48729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6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75" name="Google Shape;975;p9"/>
          <p:cNvSpPr txBox="1">
            <a:spLocks noGrp="1"/>
          </p:cNvSpPr>
          <p:nvPr>
            <p:ph type="subTitle" idx="1"/>
          </p:nvPr>
        </p:nvSpPr>
        <p:spPr>
          <a:xfrm>
            <a:off x="2135550" y="2816913"/>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107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202"/>
        <p:cNvGrpSpPr/>
        <p:nvPr/>
      </p:nvGrpSpPr>
      <p:grpSpPr>
        <a:xfrm>
          <a:off x="0" y="0"/>
          <a:ext cx="0" cy="0"/>
          <a:chOff x="0" y="0"/>
          <a:chExt cx="0" cy="0"/>
        </a:xfrm>
      </p:grpSpPr>
      <p:grpSp>
        <p:nvGrpSpPr>
          <p:cNvPr id="1203" name="Google Shape;1203;p14"/>
          <p:cNvGrpSpPr/>
          <p:nvPr/>
        </p:nvGrpSpPr>
        <p:grpSpPr>
          <a:xfrm>
            <a:off x="0" y="0"/>
            <a:ext cx="9143995" cy="5143491"/>
            <a:chOff x="0" y="0"/>
            <a:chExt cx="9143995" cy="5143491"/>
          </a:xfrm>
        </p:grpSpPr>
        <p:sp>
          <p:nvSpPr>
            <p:cNvPr id="1204" name="Google Shape;1204;p14"/>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5" name="Google Shape;1205;p14"/>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6" name="Google Shape;1206;p14"/>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7" name="Google Shape;1207;p14"/>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8" name="Google Shape;1208;p14"/>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9" name="Google Shape;1209;p14"/>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0" name="Google Shape;1210;p14"/>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1" name="Google Shape;1211;p14"/>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2" name="Google Shape;1212;p14"/>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3" name="Google Shape;1213;p14"/>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4" name="Google Shape;1214;p14"/>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5" name="Google Shape;1215;p14"/>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6" name="Google Shape;1216;p14"/>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7" name="Google Shape;1217;p14"/>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8" name="Google Shape;1218;p14"/>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9" name="Google Shape;1219;p14"/>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0" name="Google Shape;1220;p14"/>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1" name="Google Shape;1221;p14"/>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2" name="Google Shape;1222;p14"/>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3" name="Google Shape;1223;p14"/>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4" name="Google Shape;1224;p14"/>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5" name="Google Shape;1225;p14"/>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6" name="Google Shape;1226;p14"/>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7" name="Google Shape;1227;p14"/>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8" name="Google Shape;1228;p14"/>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9" name="Google Shape;1229;p14"/>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0" name="Google Shape;1230;p14"/>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1" name="Google Shape;1231;p14"/>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2" name="Google Shape;1232;p14"/>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3" name="Google Shape;1233;p14"/>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4" name="Google Shape;1234;p14"/>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5" name="Google Shape;1235;p14"/>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6" name="Google Shape;1236;p14"/>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7" name="Google Shape;1237;p14"/>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8" name="Google Shape;1238;p14"/>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9" name="Google Shape;1239;p14"/>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0" name="Google Shape;1240;p14"/>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1" name="Google Shape;1241;p14"/>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2" name="Google Shape;1242;p14"/>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3" name="Google Shape;1243;p14"/>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4" name="Google Shape;1244;p14"/>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5" name="Google Shape;1245;p14"/>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6" name="Google Shape;1246;p14"/>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7" name="Google Shape;1247;p14"/>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8" name="Google Shape;1248;p14"/>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9" name="Google Shape;1249;p14"/>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0" name="Google Shape;1250;p14"/>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1" name="Google Shape;1251;p14"/>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2" name="Google Shape;1252;p14"/>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3" name="Google Shape;1253;p14"/>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4" name="Google Shape;1254;p14"/>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5" name="Google Shape;1255;p14"/>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6" name="Google Shape;1256;p14"/>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7" name="Google Shape;1257;p14"/>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8" name="Google Shape;1258;p14"/>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9" name="Google Shape;1259;p14"/>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0" name="Google Shape;1260;p14"/>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1" name="Google Shape;1261;p14"/>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2" name="Google Shape;1262;p14"/>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3" name="Google Shape;1263;p14"/>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4" name="Google Shape;1264;p14"/>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5" name="Google Shape;1265;p14"/>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6" name="Google Shape;1266;p14"/>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7" name="Google Shape;1267;p14"/>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8" name="Google Shape;1268;p14"/>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9" name="Google Shape;1269;p14"/>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0" name="Google Shape;1270;p14"/>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1" name="Google Shape;1271;p14"/>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2" name="Google Shape;1272;p14"/>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3" name="Google Shape;1273;p14"/>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4" name="Google Shape;1274;p14"/>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5" name="Google Shape;1275;p14"/>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6" name="Google Shape;1276;p14"/>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7" name="Google Shape;1277;p14"/>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8" name="Google Shape;1278;p14"/>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9" name="Google Shape;1279;p14"/>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0" name="Google Shape;1280;p14"/>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1" name="Google Shape;1281;p14"/>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2" name="Google Shape;1282;p14"/>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3" name="Google Shape;1283;p14"/>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4" name="Google Shape;1284;p14"/>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5" name="Google Shape;1285;p14"/>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6" name="Google Shape;1286;p14"/>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7" name="Google Shape;1287;p14"/>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8" name="Google Shape;1288;p14"/>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9" name="Google Shape;1289;p14"/>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0" name="Google Shape;1290;p14"/>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1" name="Google Shape;1291;p14"/>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2" name="Google Shape;1292;p14"/>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3" name="Google Shape;1293;p14"/>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4" name="Google Shape;1294;p14"/>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5" name="Google Shape;1295;p14"/>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296" name="Google Shape;1296;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7" name="Google Shape;1297;p14"/>
          <p:cNvSpPr/>
          <p:nvPr/>
        </p:nvSpPr>
        <p:spPr>
          <a:xfrm>
            <a:off x="8563634" y="710541"/>
            <a:ext cx="63179" cy="41638"/>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8" name="Google Shape;1298;p14"/>
          <p:cNvSpPr/>
          <p:nvPr/>
        </p:nvSpPr>
        <p:spPr>
          <a:xfrm>
            <a:off x="8975951" y="687186"/>
            <a:ext cx="63431" cy="883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9" name="Google Shape;1299;p14"/>
          <p:cNvSpPr/>
          <p:nvPr/>
        </p:nvSpPr>
        <p:spPr>
          <a:xfrm>
            <a:off x="8871327" y="701008"/>
            <a:ext cx="63179" cy="607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0" name="Google Shape;1300;p14"/>
          <p:cNvSpPr/>
          <p:nvPr/>
        </p:nvSpPr>
        <p:spPr>
          <a:xfrm>
            <a:off x="9080828" y="694615"/>
            <a:ext cx="63179" cy="73514"/>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1" name="Google Shape;1301;p14"/>
          <p:cNvSpPr/>
          <p:nvPr/>
        </p:nvSpPr>
        <p:spPr>
          <a:xfrm>
            <a:off x="8766450" y="656865"/>
            <a:ext cx="63179" cy="149014"/>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2" name="Google Shape;1302;p14"/>
          <p:cNvSpPr/>
          <p:nvPr/>
        </p:nvSpPr>
        <p:spPr>
          <a:xfrm>
            <a:off x="524121" y="680926"/>
            <a:ext cx="63179" cy="100898"/>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3" name="Google Shape;1303;p14"/>
          <p:cNvSpPr/>
          <p:nvPr/>
        </p:nvSpPr>
        <p:spPr>
          <a:xfrm>
            <a:off x="314367" y="698419"/>
            <a:ext cx="63179" cy="65912"/>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4" name="Google Shape;1304;p14"/>
          <p:cNvSpPr/>
          <p:nvPr/>
        </p:nvSpPr>
        <p:spPr>
          <a:xfrm>
            <a:off x="104613" y="698462"/>
            <a:ext cx="63431" cy="65825"/>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5" name="Google Shape;1305;p14"/>
          <p:cNvSpPr/>
          <p:nvPr/>
        </p:nvSpPr>
        <p:spPr>
          <a:xfrm>
            <a:off x="209490" y="676348"/>
            <a:ext cx="63179" cy="110054"/>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6" name="Google Shape;1306;p14"/>
          <p:cNvSpPr/>
          <p:nvPr/>
        </p:nvSpPr>
        <p:spPr>
          <a:xfrm>
            <a:off x="8661573" y="718328"/>
            <a:ext cx="63179" cy="26088"/>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7" name="Google Shape;1307;p14"/>
          <p:cNvSpPr/>
          <p:nvPr/>
        </p:nvSpPr>
        <p:spPr>
          <a:xfrm>
            <a:off x="419244" y="720922"/>
            <a:ext cx="63179" cy="20905"/>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8" name="Google Shape;1308;p14"/>
          <p:cNvSpPr/>
          <p:nvPr/>
        </p:nvSpPr>
        <p:spPr>
          <a:xfrm>
            <a:off x="-11" y="649568"/>
            <a:ext cx="63179" cy="163613"/>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1pPr>
            <a:lvl2pPr lvl="1"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2pPr>
            <a:lvl3pPr lvl="2"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3pPr>
            <a:lvl4pPr lvl="3"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4pPr>
            <a:lvl5pPr lvl="4"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5pPr>
            <a:lvl6pPr lvl="5"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6pPr>
            <a:lvl7pPr lvl="6"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7pPr>
            <a:lvl8pPr lvl="7"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8pPr>
            <a:lvl9pPr lvl="8"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8" r:id="rId8"/>
    <p:sldLayoutId id="2147483660" r:id="rId9"/>
    <p:sldLayoutId id="2147483662" r:id="rId10"/>
    <p:sldLayoutId id="2147483663" r:id="rId11"/>
    <p:sldLayoutId id="2147483664" r:id="rId12"/>
    <p:sldLayoutId id="2147483665" r:id="rId13"/>
    <p:sldLayoutId id="2147483667" r:id="rId14"/>
    <p:sldLayoutId id="2147483668" r:id="rId15"/>
    <p:sldLayoutId id="2147483669"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wolfram.com/mathematica/scrapbook/"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quinnanya/dh-jupyter"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hyperlink" Target="https://github.com/sul-cidr/python_workshops/blob/master/intro_to_ml.ipynb" TargetMode="External"/><Relationship Id="rId4" Type="http://schemas.openxmlformats.org/officeDocument/2006/relationships/hyperlink" Target="https://data.nls.uk/wp-content/uploads/2020/10/Exploring_Ladies_Edinburgh_Debating_Society.ht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File:Visual_Studio_Code_1.35_icon.svg" TargetMode="External"/><Relationship Id="rId7"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hyperlink" Target="https://en.wikipedia.org/wiki/File:Spyder_logo.svg"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s://www.markdownguide.org/basic-syntax/"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diane.lopez2@utsa.edu"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hyperlink" Target="mailto:javier.ruedas@utsa.edu"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libguides.utsa.edu/c.php?g=714236&amp;p=5081377"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data.harvard.edu/dataverse" TargetMode="External"/><Relationship Id="rId7" Type="http://schemas.openxmlformats.org/officeDocument/2006/relationships/hyperlink" Target="https://github.com/"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s://dataverse.tdl.org/" TargetMode="External"/><Relationship Id="rId5" Type="http://schemas.openxmlformats.org/officeDocument/2006/relationships/hyperlink" Target="https://osf.io/" TargetMode="External"/><Relationship Id="rId4" Type="http://schemas.openxmlformats.org/officeDocument/2006/relationships/hyperlink" Target="https://data.mendeley.com/"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www.forschungsdaten.org/index.php/Data_Journals"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hyperlink" Target="https://www.mdpi.com/journal/data" TargetMode="External"/><Relationship Id="rId4" Type="http://schemas.openxmlformats.org/officeDocument/2006/relationships/hyperlink" Target="https://mlibrarydata.wordpress.com/2014/05/09/data-journal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590" name="Google Shape;2590;p27"/>
          <p:cNvSpPr txBox="1">
            <a:spLocks noGrp="1"/>
          </p:cNvSpPr>
          <p:nvPr>
            <p:ph type="ctrTitle"/>
          </p:nvPr>
        </p:nvSpPr>
        <p:spPr>
          <a:xfrm>
            <a:off x="713250" y="667911"/>
            <a:ext cx="7269860" cy="22024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dirty="0"/>
              <a:t>Share your Data - </a:t>
            </a:r>
            <a:r>
              <a:rPr lang="en" sz="3800" dirty="0"/>
              <a:t>Repositories, data papers, and notebooks</a:t>
            </a:r>
            <a:endParaRPr sz="4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E61FB67A-FC37-AD3C-1503-1BB07FC09729}"/>
            </a:ext>
          </a:extLst>
        </p:cNvPr>
        <p:cNvGrpSpPr/>
        <p:nvPr/>
      </p:nvGrpSpPr>
      <p:grpSpPr>
        <a:xfrm>
          <a:off x="0" y="0"/>
          <a:ext cx="0" cy="0"/>
          <a:chOff x="0" y="0"/>
          <a:chExt cx="0" cy="0"/>
        </a:xfrm>
      </p:grpSpPr>
      <p:grpSp>
        <p:nvGrpSpPr>
          <p:cNvPr id="2732" name="Google Shape;2732;p34">
            <a:extLst>
              <a:ext uri="{FF2B5EF4-FFF2-40B4-BE49-F238E27FC236}">
                <a16:creationId xmlns:a16="http://schemas.microsoft.com/office/drawing/2014/main" id="{130074B8-216C-FEB8-589F-FEDA601DD7A2}"/>
              </a:ext>
            </a:extLst>
          </p:cNvPr>
          <p:cNvGrpSpPr/>
          <p:nvPr/>
        </p:nvGrpSpPr>
        <p:grpSpPr>
          <a:xfrm rot="10800000">
            <a:off x="2282274" y="4168879"/>
            <a:ext cx="4528741" cy="453231"/>
            <a:chOff x="2226811" y="890954"/>
            <a:chExt cx="4528741" cy="453231"/>
          </a:xfrm>
        </p:grpSpPr>
        <p:sp>
          <p:nvSpPr>
            <p:cNvPr id="2733" name="Google Shape;2733;p34">
              <a:extLst>
                <a:ext uri="{FF2B5EF4-FFF2-40B4-BE49-F238E27FC236}">
                  <a16:creationId xmlns:a16="http://schemas.microsoft.com/office/drawing/2014/main" id="{8FC97DB8-D10E-98AC-1CA0-BB62A8E6524D}"/>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4" name="Google Shape;2734;p34">
              <a:extLst>
                <a:ext uri="{FF2B5EF4-FFF2-40B4-BE49-F238E27FC236}">
                  <a16:creationId xmlns:a16="http://schemas.microsoft.com/office/drawing/2014/main" id="{3CB36AFB-E05E-90C9-1CE2-7B07281F08DF}"/>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5" name="Google Shape;2735;p34">
              <a:extLst>
                <a:ext uri="{FF2B5EF4-FFF2-40B4-BE49-F238E27FC236}">
                  <a16:creationId xmlns:a16="http://schemas.microsoft.com/office/drawing/2014/main" id="{3B5EA8D8-4BBC-DA4D-567D-A017D1D68AA8}"/>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6" name="Google Shape;2736;p34">
              <a:extLst>
                <a:ext uri="{FF2B5EF4-FFF2-40B4-BE49-F238E27FC236}">
                  <a16:creationId xmlns:a16="http://schemas.microsoft.com/office/drawing/2014/main" id="{9C7580EE-AE5C-FF85-BD17-99F700A01691}"/>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7" name="Google Shape;2737;p34">
              <a:extLst>
                <a:ext uri="{FF2B5EF4-FFF2-40B4-BE49-F238E27FC236}">
                  <a16:creationId xmlns:a16="http://schemas.microsoft.com/office/drawing/2014/main" id="{6774ECEA-CB95-6A9F-5D0D-6FC69A9D5DD9}"/>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8" name="Google Shape;2738;p34">
              <a:extLst>
                <a:ext uri="{FF2B5EF4-FFF2-40B4-BE49-F238E27FC236}">
                  <a16:creationId xmlns:a16="http://schemas.microsoft.com/office/drawing/2014/main" id="{6EE0CF4C-A728-7C9A-A1CD-D814D833C9A6}"/>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9" name="Google Shape;2739;p34">
              <a:extLst>
                <a:ext uri="{FF2B5EF4-FFF2-40B4-BE49-F238E27FC236}">
                  <a16:creationId xmlns:a16="http://schemas.microsoft.com/office/drawing/2014/main" id="{9A94FCEF-91CE-831D-63DD-A180DAF5D0DC}"/>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0" name="Google Shape;2740;p34">
              <a:extLst>
                <a:ext uri="{FF2B5EF4-FFF2-40B4-BE49-F238E27FC236}">
                  <a16:creationId xmlns:a16="http://schemas.microsoft.com/office/drawing/2014/main" id="{1A94F8FD-BD07-2426-09AF-01B081924DC4}"/>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1" name="Google Shape;2741;p34">
              <a:extLst>
                <a:ext uri="{FF2B5EF4-FFF2-40B4-BE49-F238E27FC236}">
                  <a16:creationId xmlns:a16="http://schemas.microsoft.com/office/drawing/2014/main" id="{BA378C3B-F42F-6DB6-4AC1-6F9ECD5EE547}"/>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2" name="Google Shape;2742;p34">
              <a:extLst>
                <a:ext uri="{FF2B5EF4-FFF2-40B4-BE49-F238E27FC236}">
                  <a16:creationId xmlns:a16="http://schemas.microsoft.com/office/drawing/2014/main" id="{2234DB4B-6B36-268B-D7B0-70F85BE7ABAB}"/>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3" name="Google Shape;2743;p34">
              <a:extLst>
                <a:ext uri="{FF2B5EF4-FFF2-40B4-BE49-F238E27FC236}">
                  <a16:creationId xmlns:a16="http://schemas.microsoft.com/office/drawing/2014/main" id="{E11C8CED-0BF2-BA19-F26A-FF7CEE787119}"/>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4" name="Google Shape;2744;p34">
              <a:extLst>
                <a:ext uri="{FF2B5EF4-FFF2-40B4-BE49-F238E27FC236}">
                  <a16:creationId xmlns:a16="http://schemas.microsoft.com/office/drawing/2014/main" id="{21ECA86B-9BCE-14C5-48CD-BF5071844570}"/>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5" name="Google Shape;2745;p34">
              <a:extLst>
                <a:ext uri="{FF2B5EF4-FFF2-40B4-BE49-F238E27FC236}">
                  <a16:creationId xmlns:a16="http://schemas.microsoft.com/office/drawing/2014/main" id="{85BDAD61-B712-2C09-AD84-B7D2358EF6B9}"/>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6" name="Google Shape;2746;p34">
              <a:extLst>
                <a:ext uri="{FF2B5EF4-FFF2-40B4-BE49-F238E27FC236}">
                  <a16:creationId xmlns:a16="http://schemas.microsoft.com/office/drawing/2014/main" id="{B670475F-00F3-84C2-2C03-14F1C190E45F}"/>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7" name="Google Shape;2747;p34">
              <a:extLst>
                <a:ext uri="{FF2B5EF4-FFF2-40B4-BE49-F238E27FC236}">
                  <a16:creationId xmlns:a16="http://schemas.microsoft.com/office/drawing/2014/main" id="{5E6CD3D4-5323-AABD-1B58-AAB994D52273}"/>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8" name="Google Shape;2748;p34">
              <a:extLst>
                <a:ext uri="{FF2B5EF4-FFF2-40B4-BE49-F238E27FC236}">
                  <a16:creationId xmlns:a16="http://schemas.microsoft.com/office/drawing/2014/main" id="{07866211-8173-0881-851D-220EB8F44EF9}"/>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9" name="Google Shape;2749;p34">
              <a:extLst>
                <a:ext uri="{FF2B5EF4-FFF2-40B4-BE49-F238E27FC236}">
                  <a16:creationId xmlns:a16="http://schemas.microsoft.com/office/drawing/2014/main" id="{7E15D7FE-1510-8E1F-A108-3DE437FEAD70}"/>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0" name="Google Shape;2750;p34">
              <a:extLst>
                <a:ext uri="{FF2B5EF4-FFF2-40B4-BE49-F238E27FC236}">
                  <a16:creationId xmlns:a16="http://schemas.microsoft.com/office/drawing/2014/main" id="{8CDA3D3A-CB14-5645-EE13-CE27C1D87D8B}"/>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1" name="Google Shape;2751;p34">
              <a:extLst>
                <a:ext uri="{FF2B5EF4-FFF2-40B4-BE49-F238E27FC236}">
                  <a16:creationId xmlns:a16="http://schemas.microsoft.com/office/drawing/2014/main" id="{8B66DB74-6146-1BF6-8EC5-ABB9AE97125E}"/>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2" name="Google Shape;2752;p34">
              <a:extLst>
                <a:ext uri="{FF2B5EF4-FFF2-40B4-BE49-F238E27FC236}">
                  <a16:creationId xmlns:a16="http://schemas.microsoft.com/office/drawing/2014/main" id="{51AD37A9-B464-A9F0-90D8-11A581AF78C2}"/>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3" name="Google Shape;2753;p34">
              <a:extLst>
                <a:ext uri="{FF2B5EF4-FFF2-40B4-BE49-F238E27FC236}">
                  <a16:creationId xmlns:a16="http://schemas.microsoft.com/office/drawing/2014/main" id="{EADB7EE8-C528-A16A-5A2E-CB4EA29FA26F}"/>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4" name="Google Shape;2754;p34">
              <a:extLst>
                <a:ext uri="{FF2B5EF4-FFF2-40B4-BE49-F238E27FC236}">
                  <a16:creationId xmlns:a16="http://schemas.microsoft.com/office/drawing/2014/main" id="{E2CAF445-354D-A81A-D7E9-87786FB4FE3E}"/>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5" name="Google Shape;2755;p34">
              <a:extLst>
                <a:ext uri="{FF2B5EF4-FFF2-40B4-BE49-F238E27FC236}">
                  <a16:creationId xmlns:a16="http://schemas.microsoft.com/office/drawing/2014/main" id="{8A0E7353-3861-470B-69E4-654C5A1852C1}"/>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6" name="Google Shape;2756;p34">
              <a:extLst>
                <a:ext uri="{FF2B5EF4-FFF2-40B4-BE49-F238E27FC236}">
                  <a16:creationId xmlns:a16="http://schemas.microsoft.com/office/drawing/2014/main" id="{E8DDB339-E731-C3F9-DB6F-2F0E69ED819F}"/>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7" name="Google Shape;2757;p34">
              <a:extLst>
                <a:ext uri="{FF2B5EF4-FFF2-40B4-BE49-F238E27FC236}">
                  <a16:creationId xmlns:a16="http://schemas.microsoft.com/office/drawing/2014/main" id="{4278B92B-89B8-B429-01CE-7F97E3126A21}"/>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8" name="Google Shape;2758;p34">
              <a:extLst>
                <a:ext uri="{FF2B5EF4-FFF2-40B4-BE49-F238E27FC236}">
                  <a16:creationId xmlns:a16="http://schemas.microsoft.com/office/drawing/2014/main" id="{1195ABB2-DC26-CD0A-2A9B-581E71FD748D}"/>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9" name="Google Shape;2759;p34">
              <a:extLst>
                <a:ext uri="{FF2B5EF4-FFF2-40B4-BE49-F238E27FC236}">
                  <a16:creationId xmlns:a16="http://schemas.microsoft.com/office/drawing/2014/main" id="{C4EFFF64-C975-5A2F-5970-48FEF37D76DC}"/>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0" name="Google Shape;2760;p34">
              <a:extLst>
                <a:ext uri="{FF2B5EF4-FFF2-40B4-BE49-F238E27FC236}">
                  <a16:creationId xmlns:a16="http://schemas.microsoft.com/office/drawing/2014/main" id="{4235DBD9-E3B0-95AC-5D80-1F95EEB68F8A}"/>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1" name="Google Shape;2761;p34">
              <a:extLst>
                <a:ext uri="{FF2B5EF4-FFF2-40B4-BE49-F238E27FC236}">
                  <a16:creationId xmlns:a16="http://schemas.microsoft.com/office/drawing/2014/main" id="{EBB4417B-782D-53F4-17EC-37C1F295A71D}"/>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2" name="Google Shape;2762;p34">
              <a:extLst>
                <a:ext uri="{FF2B5EF4-FFF2-40B4-BE49-F238E27FC236}">
                  <a16:creationId xmlns:a16="http://schemas.microsoft.com/office/drawing/2014/main" id="{C22E32DC-A71B-E671-4EC8-3399440CF339}"/>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63" name="Google Shape;2763;p34">
            <a:extLst>
              <a:ext uri="{FF2B5EF4-FFF2-40B4-BE49-F238E27FC236}">
                <a16:creationId xmlns:a16="http://schemas.microsoft.com/office/drawing/2014/main" id="{C25B4AD9-388D-B30C-A01B-12D324B43832}"/>
              </a:ext>
            </a:extLst>
          </p:cNvPr>
          <p:cNvGrpSpPr/>
          <p:nvPr/>
        </p:nvGrpSpPr>
        <p:grpSpPr>
          <a:xfrm>
            <a:off x="2282274" y="4245079"/>
            <a:ext cx="4528741" cy="453231"/>
            <a:chOff x="2226811" y="890954"/>
            <a:chExt cx="4528741" cy="453231"/>
          </a:xfrm>
        </p:grpSpPr>
        <p:sp>
          <p:nvSpPr>
            <p:cNvPr id="2764" name="Google Shape;2764;p34">
              <a:extLst>
                <a:ext uri="{FF2B5EF4-FFF2-40B4-BE49-F238E27FC236}">
                  <a16:creationId xmlns:a16="http://schemas.microsoft.com/office/drawing/2014/main" id="{4F2A3BF4-19D0-E899-4E4C-C4A696EFACA1}"/>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5" name="Google Shape;2765;p34">
              <a:extLst>
                <a:ext uri="{FF2B5EF4-FFF2-40B4-BE49-F238E27FC236}">
                  <a16:creationId xmlns:a16="http://schemas.microsoft.com/office/drawing/2014/main" id="{1C13D645-FAC5-D0EF-5CD5-500494D4DA03}"/>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6" name="Google Shape;2766;p34">
              <a:extLst>
                <a:ext uri="{FF2B5EF4-FFF2-40B4-BE49-F238E27FC236}">
                  <a16:creationId xmlns:a16="http://schemas.microsoft.com/office/drawing/2014/main" id="{3F0C324D-7535-E3EF-65DB-07F016D51428}"/>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7" name="Google Shape;2767;p34">
              <a:extLst>
                <a:ext uri="{FF2B5EF4-FFF2-40B4-BE49-F238E27FC236}">
                  <a16:creationId xmlns:a16="http://schemas.microsoft.com/office/drawing/2014/main" id="{CD6606DD-1CE1-578D-BC30-47E0AFE85876}"/>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8" name="Google Shape;2768;p34">
              <a:extLst>
                <a:ext uri="{FF2B5EF4-FFF2-40B4-BE49-F238E27FC236}">
                  <a16:creationId xmlns:a16="http://schemas.microsoft.com/office/drawing/2014/main" id="{E1E3F96F-D731-30B2-06E4-209FE8922FDC}"/>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9" name="Google Shape;2769;p34">
              <a:extLst>
                <a:ext uri="{FF2B5EF4-FFF2-40B4-BE49-F238E27FC236}">
                  <a16:creationId xmlns:a16="http://schemas.microsoft.com/office/drawing/2014/main" id="{709257A7-62CD-46C3-74EA-C6814AEEF538}"/>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0" name="Google Shape;2770;p34">
              <a:extLst>
                <a:ext uri="{FF2B5EF4-FFF2-40B4-BE49-F238E27FC236}">
                  <a16:creationId xmlns:a16="http://schemas.microsoft.com/office/drawing/2014/main" id="{45BB418A-5D94-930D-084F-FEC2ED0421B3}"/>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1" name="Google Shape;2771;p34">
              <a:extLst>
                <a:ext uri="{FF2B5EF4-FFF2-40B4-BE49-F238E27FC236}">
                  <a16:creationId xmlns:a16="http://schemas.microsoft.com/office/drawing/2014/main" id="{682FB4AB-2984-E316-B877-F90DC7B77069}"/>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2" name="Google Shape;2772;p34">
              <a:extLst>
                <a:ext uri="{FF2B5EF4-FFF2-40B4-BE49-F238E27FC236}">
                  <a16:creationId xmlns:a16="http://schemas.microsoft.com/office/drawing/2014/main" id="{5E75EBAA-5D0B-E8AB-9965-667B343DF4EC}"/>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3" name="Google Shape;2773;p34">
              <a:extLst>
                <a:ext uri="{FF2B5EF4-FFF2-40B4-BE49-F238E27FC236}">
                  <a16:creationId xmlns:a16="http://schemas.microsoft.com/office/drawing/2014/main" id="{6BB753F4-941D-FDB3-D086-89EA2DCEA492}"/>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4" name="Google Shape;2774;p34">
              <a:extLst>
                <a:ext uri="{FF2B5EF4-FFF2-40B4-BE49-F238E27FC236}">
                  <a16:creationId xmlns:a16="http://schemas.microsoft.com/office/drawing/2014/main" id="{FD7632D4-AC6E-94AA-50CB-29ABB0BC6ECA}"/>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5" name="Google Shape;2775;p34">
              <a:extLst>
                <a:ext uri="{FF2B5EF4-FFF2-40B4-BE49-F238E27FC236}">
                  <a16:creationId xmlns:a16="http://schemas.microsoft.com/office/drawing/2014/main" id="{8E1FA8F2-0987-CC80-9497-B959396B86DC}"/>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6" name="Google Shape;2776;p34">
              <a:extLst>
                <a:ext uri="{FF2B5EF4-FFF2-40B4-BE49-F238E27FC236}">
                  <a16:creationId xmlns:a16="http://schemas.microsoft.com/office/drawing/2014/main" id="{01577A5B-34A4-0C08-D6A7-5B811591FF76}"/>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7" name="Google Shape;2777;p34">
              <a:extLst>
                <a:ext uri="{FF2B5EF4-FFF2-40B4-BE49-F238E27FC236}">
                  <a16:creationId xmlns:a16="http://schemas.microsoft.com/office/drawing/2014/main" id="{18DF38BB-F028-44FE-DE79-A130430DB25B}"/>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8" name="Google Shape;2778;p34">
              <a:extLst>
                <a:ext uri="{FF2B5EF4-FFF2-40B4-BE49-F238E27FC236}">
                  <a16:creationId xmlns:a16="http://schemas.microsoft.com/office/drawing/2014/main" id="{FD58598F-AC0C-E6D1-E19D-5040C5192D7E}"/>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9" name="Google Shape;2779;p34">
              <a:extLst>
                <a:ext uri="{FF2B5EF4-FFF2-40B4-BE49-F238E27FC236}">
                  <a16:creationId xmlns:a16="http://schemas.microsoft.com/office/drawing/2014/main" id="{375363F4-C6DF-8D2D-09FE-824F5B727F8C}"/>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0" name="Google Shape;2780;p34">
              <a:extLst>
                <a:ext uri="{FF2B5EF4-FFF2-40B4-BE49-F238E27FC236}">
                  <a16:creationId xmlns:a16="http://schemas.microsoft.com/office/drawing/2014/main" id="{3D9E469F-AB53-C23C-6EB9-4D51BF0A3F4B}"/>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1" name="Google Shape;2781;p34">
              <a:extLst>
                <a:ext uri="{FF2B5EF4-FFF2-40B4-BE49-F238E27FC236}">
                  <a16:creationId xmlns:a16="http://schemas.microsoft.com/office/drawing/2014/main" id="{1E9B3E59-FBC9-04BC-0912-9F3914141C22}"/>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2" name="Google Shape;2782;p34">
              <a:extLst>
                <a:ext uri="{FF2B5EF4-FFF2-40B4-BE49-F238E27FC236}">
                  <a16:creationId xmlns:a16="http://schemas.microsoft.com/office/drawing/2014/main" id="{EF2EA78E-8ABB-CB7A-AED1-7D2D7C34016E}"/>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3" name="Google Shape;2783;p34">
              <a:extLst>
                <a:ext uri="{FF2B5EF4-FFF2-40B4-BE49-F238E27FC236}">
                  <a16:creationId xmlns:a16="http://schemas.microsoft.com/office/drawing/2014/main" id="{2EBB7A64-7194-E965-B110-0E6F81AAE4CF}"/>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4" name="Google Shape;2784;p34">
              <a:extLst>
                <a:ext uri="{FF2B5EF4-FFF2-40B4-BE49-F238E27FC236}">
                  <a16:creationId xmlns:a16="http://schemas.microsoft.com/office/drawing/2014/main" id="{843CD38A-1D46-40A2-8286-8A0687C6074F}"/>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5" name="Google Shape;2785;p34">
              <a:extLst>
                <a:ext uri="{FF2B5EF4-FFF2-40B4-BE49-F238E27FC236}">
                  <a16:creationId xmlns:a16="http://schemas.microsoft.com/office/drawing/2014/main" id="{B773166C-9221-6928-B3F7-324430617C29}"/>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6" name="Google Shape;2786;p34">
              <a:extLst>
                <a:ext uri="{FF2B5EF4-FFF2-40B4-BE49-F238E27FC236}">
                  <a16:creationId xmlns:a16="http://schemas.microsoft.com/office/drawing/2014/main" id="{E4C357D3-3CF5-6896-9887-C7F45E4AAC07}"/>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7" name="Google Shape;2787;p34">
              <a:extLst>
                <a:ext uri="{FF2B5EF4-FFF2-40B4-BE49-F238E27FC236}">
                  <a16:creationId xmlns:a16="http://schemas.microsoft.com/office/drawing/2014/main" id="{D026D455-5B00-6168-9D6D-4E6E3BDFB396}"/>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8" name="Google Shape;2788;p34">
              <a:extLst>
                <a:ext uri="{FF2B5EF4-FFF2-40B4-BE49-F238E27FC236}">
                  <a16:creationId xmlns:a16="http://schemas.microsoft.com/office/drawing/2014/main" id="{3B2809A4-8654-5756-1E90-FEBB54D247C4}"/>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9" name="Google Shape;2789;p34">
              <a:extLst>
                <a:ext uri="{FF2B5EF4-FFF2-40B4-BE49-F238E27FC236}">
                  <a16:creationId xmlns:a16="http://schemas.microsoft.com/office/drawing/2014/main" id="{DB0EAA00-99F1-74BF-A09D-5D268D53A570}"/>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0" name="Google Shape;2790;p34">
              <a:extLst>
                <a:ext uri="{FF2B5EF4-FFF2-40B4-BE49-F238E27FC236}">
                  <a16:creationId xmlns:a16="http://schemas.microsoft.com/office/drawing/2014/main" id="{B26DF71E-2886-BB13-FBED-DD040D7C4EB1}"/>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1" name="Google Shape;2791;p34">
              <a:extLst>
                <a:ext uri="{FF2B5EF4-FFF2-40B4-BE49-F238E27FC236}">
                  <a16:creationId xmlns:a16="http://schemas.microsoft.com/office/drawing/2014/main" id="{9F3E8DCE-0ECE-0112-A3FB-487A11D1303F}"/>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2" name="Google Shape;2792;p34">
              <a:extLst>
                <a:ext uri="{FF2B5EF4-FFF2-40B4-BE49-F238E27FC236}">
                  <a16:creationId xmlns:a16="http://schemas.microsoft.com/office/drawing/2014/main" id="{3E4268FE-5C80-1D48-7AAB-CB96E737DC12}"/>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3" name="Google Shape;2793;p34">
              <a:extLst>
                <a:ext uri="{FF2B5EF4-FFF2-40B4-BE49-F238E27FC236}">
                  <a16:creationId xmlns:a16="http://schemas.microsoft.com/office/drawing/2014/main" id="{AC62869B-109C-513E-B603-EB03507EEB71}"/>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94" name="Google Shape;2794;p34">
            <a:extLst>
              <a:ext uri="{FF2B5EF4-FFF2-40B4-BE49-F238E27FC236}">
                <a16:creationId xmlns:a16="http://schemas.microsoft.com/office/drawing/2014/main" id="{3641BB4A-FC66-3E10-5622-8B39FFB24AAD}"/>
              </a:ext>
            </a:extLst>
          </p:cNvPr>
          <p:cNvGrpSpPr/>
          <p:nvPr/>
        </p:nvGrpSpPr>
        <p:grpSpPr>
          <a:xfrm rot="10800000">
            <a:off x="2282274" y="615704"/>
            <a:ext cx="4528741" cy="453231"/>
            <a:chOff x="2226811" y="890954"/>
            <a:chExt cx="4528741" cy="453231"/>
          </a:xfrm>
        </p:grpSpPr>
        <p:sp>
          <p:nvSpPr>
            <p:cNvPr id="2795" name="Google Shape;2795;p34">
              <a:extLst>
                <a:ext uri="{FF2B5EF4-FFF2-40B4-BE49-F238E27FC236}">
                  <a16:creationId xmlns:a16="http://schemas.microsoft.com/office/drawing/2014/main" id="{D80A2FC2-0CAC-81E4-16C8-EB260323AE00}"/>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6" name="Google Shape;2796;p34">
              <a:extLst>
                <a:ext uri="{FF2B5EF4-FFF2-40B4-BE49-F238E27FC236}">
                  <a16:creationId xmlns:a16="http://schemas.microsoft.com/office/drawing/2014/main" id="{B3F93065-AEFA-1666-E9EB-D00A2D4FF3C7}"/>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7" name="Google Shape;2797;p34">
              <a:extLst>
                <a:ext uri="{FF2B5EF4-FFF2-40B4-BE49-F238E27FC236}">
                  <a16:creationId xmlns:a16="http://schemas.microsoft.com/office/drawing/2014/main" id="{FE4163A4-71CA-B959-AF43-BE9C18763975}"/>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8" name="Google Shape;2798;p34">
              <a:extLst>
                <a:ext uri="{FF2B5EF4-FFF2-40B4-BE49-F238E27FC236}">
                  <a16:creationId xmlns:a16="http://schemas.microsoft.com/office/drawing/2014/main" id="{DCC5931C-9193-8D8F-B5F3-55268F47B459}"/>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9" name="Google Shape;2799;p34">
              <a:extLst>
                <a:ext uri="{FF2B5EF4-FFF2-40B4-BE49-F238E27FC236}">
                  <a16:creationId xmlns:a16="http://schemas.microsoft.com/office/drawing/2014/main" id="{537D63DE-A0E7-E662-DC8B-6B92B74FE7EF}"/>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0" name="Google Shape;2800;p34">
              <a:extLst>
                <a:ext uri="{FF2B5EF4-FFF2-40B4-BE49-F238E27FC236}">
                  <a16:creationId xmlns:a16="http://schemas.microsoft.com/office/drawing/2014/main" id="{62D8E767-93E2-3582-8160-7408D7AD85E4}"/>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1" name="Google Shape;2801;p34">
              <a:extLst>
                <a:ext uri="{FF2B5EF4-FFF2-40B4-BE49-F238E27FC236}">
                  <a16:creationId xmlns:a16="http://schemas.microsoft.com/office/drawing/2014/main" id="{4AF82CDD-645B-DBDD-2378-4AC240DAF55F}"/>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2" name="Google Shape;2802;p34">
              <a:extLst>
                <a:ext uri="{FF2B5EF4-FFF2-40B4-BE49-F238E27FC236}">
                  <a16:creationId xmlns:a16="http://schemas.microsoft.com/office/drawing/2014/main" id="{D3CF0827-34F9-44D7-11EF-43B7EC5E7559}"/>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3" name="Google Shape;2803;p34">
              <a:extLst>
                <a:ext uri="{FF2B5EF4-FFF2-40B4-BE49-F238E27FC236}">
                  <a16:creationId xmlns:a16="http://schemas.microsoft.com/office/drawing/2014/main" id="{CFE609AA-72A3-C874-2F80-E562BB063FA6}"/>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4" name="Google Shape;2804;p34">
              <a:extLst>
                <a:ext uri="{FF2B5EF4-FFF2-40B4-BE49-F238E27FC236}">
                  <a16:creationId xmlns:a16="http://schemas.microsoft.com/office/drawing/2014/main" id="{9E391A40-4532-184F-8335-FFE68409797D}"/>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5" name="Google Shape;2805;p34">
              <a:extLst>
                <a:ext uri="{FF2B5EF4-FFF2-40B4-BE49-F238E27FC236}">
                  <a16:creationId xmlns:a16="http://schemas.microsoft.com/office/drawing/2014/main" id="{66A1AF17-2824-004A-8666-0381DE9D4BC6}"/>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6" name="Google Shape;2806;p34">
              <a:extLst>
                <a:ext uri="{FF2B5EF4-FFF2-40B4-BE49-F238E27FC236}">
                  <a16:creationId xmlns:a16="http://schemas.microsoft.com/office/drawing/2014/main" id="{45A802C0-556C-018D-44F4-0DCFA72BDAD5}"/>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7" name="Google Shape;2807;p34">
              <a:extLst>
                <a:ext uri="{FF2B5EF4-FFF2-40B4-BE49-F238E27FC236}">
                  <a16:creationId xmlns:a16="http://schemas.microsoft.com/office/drawing/2014/main" id="{1950988E-A44D-6E46-611B-34DAB1A8D10E}"/>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8" name="Google Shape;2808;p34">
              <a:extLst>
                <a:ext uri="{FF2B5EF4-FFF2-40B4-BE49-F238E27FC236}">
                  <a16:creationId xmlns:a16="http://schemas.microsoft.com/office/drawing/2014/main" id="{6FC8707D-591B-EF98-0C15-B8FE451BA1AE}"/>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9" name="Google Shape;2809;p34">
              <a:extLst>
                <a:ext uri="{FF2B5EF4-FFF2-40B4-BE49-F238E27FC236}">
                  <a16:creationId xmlns:a16="http://schemas.microsoft.com/office/drawing/2014/main" id="{9D305250-29FB-C16A-BF81-7A650A0F17CF}"/>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0" name="Google Shape;2810;p34">
              <a:extLst>
                <a:ext uri="{FF2B5EF4-FFF2-40B4-BE49-F238E27FC236}">
                  <a16:creationId xmlns:a16="http://schemas.microsoft.com/office/drawing/2014/main" id="{1C3C401B-BD58-3D51-B905-5BDA1A3CC380}"/>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1" name="Google Shape;2811;p34">
              <a:extLst>
                <a:ext uri="{FF2B5EF4-FFF2-40B4-BE49-F238E27FC236}">
                  <a16:creationId xmlns:a16="http://schemas.microsoft.com/office/drawing/2014/main" id="{59529B26-3C58-324F-F271-91D02F288A8A}"/>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2" name="Google Shape;2812;p34">
              <a:extLst>
                <a:ext uri="{FF2B5EF4-FFF2-40B4-BE49-F238E27FC236}">
                  <a16:creationId xmlns:a16="http://schemas.microsoft.com/office/drawing/2014/main" id="{2432CAF0-EB78-7584-FFFB-10B692905324}"/>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3" name="Google Shape;2813;p34">
              <a:extLst>
                <a:ext uri="{FF2B5EF4-FFF2-40B4-BE49-F238E27FC236}">
                  <a16:creationId xmlns:a16="http://schemas.microsoft.com/office/drawing/2014/main" id="{FA809089-D3B7-9CD6-EBD5-38C329F429FC}"/>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4" name="Google Shape;2814;p34">
              <a:extLst>
                <a:ext uri="{FF2B5EF4-FFF2-40B4-BE49-F238E27FC236}">
                  <a16:creationId xmlns:a16="http://schemas.microsoft.com/office/drawing/2014/main" id="{CD9EB68D-3589-3763-ECA3-345EA895EFDE}"/>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5" name="Google Shape;2815;p34">
              <a:extLst>
                <a:ext uri="{FF2B5EF4-FFF2-40B4-BE49-F238E27FC236}">
                  <a16:creationId xmlns:a16="http://schemas.microsoft.com/office/drawing/2014/main" id="{C32D2AB9-B44B-0D2C-B73D-37EF7BD7C796}"/>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6" name="Google Shape;2816;p34">
              <a:extLst>
                <a:ext uri="{FF2B5EF4-FFF2-40B4-BE49-F238E27FC236}">
                  <a16:creationId xmlns:a16="http://schemas.microsoft.com/office/drawing/2014/main" id="{4043979A-1261-156D-65D9-6A590D544035}"/>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7" name="Google Shape;2817;p34">
              <a:extLst>
                <a:ext uri="{FF2B5EF4-FFF2-40B4-BE49-F238E27FC236}">
                  <a16:creationId xmlns:a16="http://schemas.microsoft.com/office/drawing/2014/main" id="{0B022918-0E0B-5F09-01D8-921400A9FF08}"/>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8" name="Google Shape;2818;p34">
              <a:extLst>
                <a:ext uri="{FF2B5EF4-FFF2-40B4-BE49-F238E27FC236}">
                  <a16:creationId xmlns:a16="http://schemas.microsoft.com/office/drawing/2014/main" id="{F86826A5-54EB-68D5-643C-A39218867655}"/>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9" name="Google Shape;2819;p34">
              <a:extLst>
                <a:ext uri="{FF2B5EF4-FFF2-40B4-BE49-F238E27FC236}">
                  <a16:creationId xmlns:a16="http://schemas.microsoft.com/office/drawing/2014/main" id="{801A5620-7C03-0104-E32C-8F2E204BEE64}"/>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0" name="Google Shape;2820;p34">
              <a:extLst>
                <a:ext uri="{FF2B5EF4-FFF2-40B4-BE49-F238E27FC236}">
                  <a16:creationId xmlns:a16="http://schemas.microsoft.com/office/drawing/2014/main" id="{DBFA0BB1-8A57-EF10-2CB1-F793AB082447}"/>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1" name="Google Shape;2821;p34">
              <a:extLst>
                <a:ext uri="{FF2B5EF4-FFF2-40B4-BE49-F238E27FC236}">
                  <a16:creationId xmlns:a16="http://schemas.microsoft.com/office/drawing/2014/main" id="{3025ECC1-3091-93C3-66AF-CB993AE19915}"/>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2" name="Google Shape;2822;p34">
              <a:extLst>
                <a:ext uri="{FF2B5EF4-FFF2-40B4-BE49-F238E27FC236}">
                  <a16:creationId xmlns:a16="http://schemas.microsoft.com/office/drawing/2014/main" id="{22430808-95DE-A175-0B28-8359CFC84DD1}"/>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3" name="Google Shape;2823;p34">
              <a:extLst>
                <a:ext uri="{FF2B5EF4-FFF2-40B4-BE49-F238E27FC236}">
                  <a16:creationId xmlns:a16="http://schemas.microsoft.com/office/drawing/2014/main" id="{8BB11086-9A51-D919-FC26-C9A2EEC8DACF}"/>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4" name="Google Shape;2824;p34">
              <a:extLst>
                <a:ext uri="{FF2B5EF4-FFF2-40B4-BE49-F238E27FC236}">
                  <a16:creationId xmlns:a16="http://schemas.microsoft.com/office/drawing/2014/main" id="{03DBC3AA-B8FE-5927-05E6-5579A72CB4E6}"/>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25" name="Google Shape;2825;p34">
            <a:extLst>
              <a:ext uri="{FF2B5EF4-FFF2-40B4-BE49-F238E27FC236}">
                <a16:creationId xmlns:a16="http://schemas.microsoft.com/office/drawing/2014/main" id="{713EEB6C-FAA0-1B70-AF1E-A75F6BF2B73D}"/>
              </a:ext>
            </a:extLst>
          </p:cNvPr>
          <p:cNvGrpSpPr/>
          <p:nvPr/>
        </p:nvGrpSpPr>
        <p:grpSpPr>
          <a:xfrm>
            <a:off x="2282274" y="539504"/>
            <a:ext cx="4528741" cy="453231"/>
            <a:chOff x="2226811" y="890954"/>
            <a:chExt cx="4528741" cy="453231"/>
          </a:xfrm>
        </p:grpSpPr>
        <p:sp>
          <p:nvSpPr>
            <p:cNvPr id="2826" name="Google Shape;2826;p34">
              <a:extLst>
                <a:ext uri="{FF2B5EF4-FFF2-40B4-BE49-F238E27FC236}">
                  <a16:creationId xmlns:a16="http://schemas.microsoft.com/office/drawing/2014/main" id="{8801BEB0-BD26-F60D-2CB7-4C15687293C2}"/>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7" name="Google Shape;2827;p34">
              <a:extLst>
                <a:ext uri="{FF2B5EF4-FFF2-40B4-BE49-F238E27FC236}">
                  <a16:creationId xmlns:a16="http://schemas.microsoft.com/office/drawing/2014/main" id="{B15DFC76-430F-B291-D3E5-A784DB6BAE5A}"/>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8" name="Google Shape;2828;p34">
              <a:extLst>
                <a:ext uri="{FF2B5EF4-FFF2-40B4-BE49-F238E27FC236}">
                  <a16:creationId xmlns:a16="http://schemas.microsoft.com/office/drawing/2014/main" id="{31D98FA0-8663-00EF-8302-792DD0F66DD4}"/>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9" name="Google Shape;2829;p34">
              <a:extLst>
                <a:ext uri="{FF2B5EF4-FFF2-40B4-BE49-F238E27FC236}">
                  <a16:creationId xmlns:a16="http://schemas.microsoft.com/office/drawing/2014/main" id="{07F51B10-64D2-479A-27F7-9B2FAE44D871}"/>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0" name="Google Shape;2830;p34">
              <a:extLst>
                <a:ext uri="{FF2B5EF4-FFF2-40B4-BE49-F238E27FC236}">
                  <a16:creationId xmlns:a16="http://schemas.microsoft.com/office/drawing/2014/main" id="{36246749-063A-0B8F-7E9B-915CDA1170FB}"/>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1" name="Google Shape;2831;p34">
              <a:extLst>
                <a:ext uri="{FF2B5EF4-FFF2-40B4-BE49-F238E27FC236}">
                  <a16:creationId xmlns:a16="http://schemas.microsoft.com/office/drawing/2014/main" id="{FEA0D290-0567-9C7C-57BF-5620FB6D08F5}"/>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2" name="Google Shape;2832;p34">
              <a:extLst>
                <a:ext uri="{FF2B5EF4-FFF2-40B4-BE49-F238E27FC236}">
                  <a16:creationId xmlns:a16="http://schemas.microsoft.com/office/drawing/2014/main" id="{C91ACCF2-FDB2-AAB3-CF1F-64830F43F289}"/>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3" name="Google Shape;2833;p34">
              <a:extLst>
                <a:ext uri="{FF2B5EF4-FFF2-40B4-BE49-F238E27FC236}">
                  <a16:creationId xmlns:a16="http://schemas.microsoft.com/office/drawing/2014/main" id="{CDF7A48C-E639-6DC9-D833-FC26C7F93537}"/>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4" name="Google Shape;2834;p34">
              <a:extLst>
                <a:ext uri="{FF2B5EF4-FFF2-40B4-BE49-F238E27FC236}">
                  <a16:creationId xmlns:a16="http://schemas.microsoft.com/office/drawing/2014/main" id="{8429F1B4-65A1-8145-000A-1E110DD8B373}"/>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5" name="Google Shape;2835;p34">
              <a:extLst>
                <a:ext uri="{FF2B5EF4-FFF2-40B4-BE49-F238E27FC236}">
                  <a16:creationId xmlns:a16="http://schemas.microsoft.com/office/drawing/2014/main" id="{56A026DD-50BC-65CE-D43A-A6E532A4E4F2}"/>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6" name="Google Shape;2836;p34">
              <a:extLst>
                <a:ext uri="{FF2B5EF4-FFF2-40B4-BE49-F238E27FC236}">
                  <a16:creationId xmlns:a16="http://schemas.microsoft.com/office/drawing/2014/main" id="{53B42C0D-8C36-2D5A-9265-ECA990976F8C}"/>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7" name="Google Shape;2837;p34">
              <a:extLst>
                <a:ext uri="{FF2B5EF4-FFF2-40B4-BE49-F238E27FC236}">
                  <a16:creationId xmlns:a16="http://schemas.microsoft.com/office/drawing/2014/main" id="{7F92CCAE-F3B7-3543-E443-EC0007EF400E}"/>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8" name="Google Shape;2838;p34">
              <a:extLst>
                <a:ext uri="{FF2B5EF4-FFF2-40B4-BE49-F238E27FC236}">
                  <a16:creationId xmlns:a16="http://schemas.microsoft.com/office/drawing/2014/main" id="{223EF22D-6220-9D96-25F5-E6319D661B75}"/>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9" name="Google Shape;2839;p34">
              <a:extLst>
                <a:ext uri="{FF2B5EF4-FFF2-40B4-BE49-F238E27FC236}">
                  <a16:creationId xmlns:a16="http://schemas.microsoft.com/office/drawing/2014/main" id="{F422E401-CB3B-13E9-9397-AE47A9433B28}"/>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0" name="Google Shape;2840;p34">
              <a:extLst>
                <a:ext uri="{FF2B5EF4-FFF2-40B4-BE49-F238E27FC236}">
                  <a16:creationId xmlns:a16="http://schemas.microsoft.com/office/drawing/2014/main" id="{5F083D3B-61EF-C02A-8B14-CBBE13BBDFE9}"/>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1" name="Google Shape;2841;p34">
              <a:extLst>
                <a:ext uri="{FF2B5EF4-FFF2-40B4-BE49-F238E27FC236}">
                  <a16:creationId xmlns:a16="http://schemas.microsoft.com/office/drawing/2014/main" id="{10E004F8-302C-33B0-5405-B9A813DAB236}"/>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2" name="Google Shape;2842;p34">
              <a:extLst>
                <a:ext uri="{FF2B5EF4-FFF2-40B4-BE49-F238E27FC236}">
                  <a16:creationId xmlns:a16="http://schemas.microsoft.com/office/drawing/2014/main" id="{9785C1D2-BD9A-9FFF-6573-8E4C58E24C87}"/>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3" name="Google Shape;2843;p34">
              <a:extLst>
                <a:ext uri="{FF2B5EF4-FFF2-40B4-BE49-F238E27FC236}">
                  <a16:creationId xmlns:a16="http://schemas.microsoft.com/office/drawing/2014/main" id="{82FB045D-5C8E-0E73-1142-BC6B38BB9E29}"/>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4" name="Google Shape;2844;p34">
              <a:extLst>
                <a:ext uri="{FF2B5EF4-FFF2-40B4-BE49-F238E27FC236}">
                  <a16:creationId xmlns:a16="http://schemas.microsoft.com/office/drawing/2014/main" id="{5337BE71-C3BD-805C-AFCD-B7BAEC1A334C}"/>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5" name="Google Shape;2845;p34">
              <a:extLst>
                <a:ext uri="{FF2B5EF4-FFF2-40B4-BE49-F238E27FC236}">
                  <a16:creationId xmlns:a16="http://schemas.microsoft.com/office/drawing/2014/main" id="{E99A1187-92FA-562C-1BCF-09298F782E3B}"/>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6" name="Google Shape;2846;p34">
              <a:extLst>
                <a:ext uri="{FF2B5EF4-FFF2-40B4-BE49-F238E27FC236}">
                  <a16:creationId xmlns:a16="http://schemas.microsoft.com/office/drawing/2014/main" id="{028111F7-5136-5FE0-28C0-52D3513FE2A6}"/>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7" name="Google Shape;2847;p34">
              <a:extLst>
                <a:ext uri="{FF2B5EF4-FFF2-40B4-BE49-F238E27FC236}">
                  <a16:creationId xmlns:a16="http://schemas.microsoft.com/office/drawing/2014/main" id="{385BE041-8CDE-63AB-0385-4DD233C3EEB5}"/>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8" name="Google Shape;2848;p34">
              <a:extLst>
                <a:ext uri="{FF2B5EF4-FFF2-40B4-BE49-F238E27FC236}">
                  <a16:creationId xmlns:a16="http://schemas.microsoft.com/office/drawing/2014/main" id="{9029B76C-1237-AC3E-E750-55789CF25662}"/>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9" name="Google Shape;2849;p34">
              <a:extLst>
                <a:ext uri="{FF2B5EF4-FFF2-40B4-BE49-F238E27FC236}">
                  <a16:creationId xmlns:a16="http://schemas.microsoft.com/office/drawing/2014/main" id="{64D0D57B-8BAF-134C-9D65-B7CCEDDF0155}"/>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0" name="Google Shape;2850;p34">
              <a:extLst>
                <a:ext uri="{FF2B5EF4-FFF2-40B4-BE49-F238E27FC236}">
                  <a16:creationId xmlns:a16="http://schemas.microsoft.com/office/drawing/2014/main" id="{4E0B87BF-B3D3-5EE3-763E-2D99EE348665}"/>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1" name="Google Shape;2851;p34">
              <a:extLst>
                <a:ext uri="{FF2B5EF4-FFF2-40B4-BE49-F238E27FC236}">
                  <a16:creationId xmlns:a16="http://schemas.microsoft.com/office/drawing/2014/main" id="{9B76B99D-A3F0-556C-BDF6-21F0A7952D1E}"/>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2" name="Google Shape;2852;p34">
              <a:extLst>
                <a:ext uri="{FF2B5EF4-FFF2-40B4-BE49-F238E27FC236}">
                  <a16:creationId xmlns:a16="http://schemas.microsoft.com/office/drawing/2014/main" id="{CACDDAF0-88C3-A178-4666-CC87F0BC502E}"/>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3" name="Google Shape;2853;p34">
              <a:extLst>
                <a:ext uri="{FF2B5EF4-FFF2-40B4-BE49-F238E27FC236}">
                  <a16:creationId xmlns:a16="http://schemas.microsoft.com/office/drawing/2014/main" id="{FFBA0F6A-075D-47E2-BFCC-47CBA6EE6E4C}"/>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4" name="Google Shape;2854;p34">
              <a:extLst>
                <a:ext uri="{FF2B5EF4-FFF2-40B4-BE49-F238E27FC236}">
                  <a16:creationId xmlns:a16="http://schemas.microsoft.com/office/drawing/2014/main" id="{76572C6F-A1AE-BFB2-9BCC-B81B6A1D4F7B}"/>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5" name="Google Shape;2855;p34">
              <a:extLst>
                <a:ext uri="{FF2B5EF4-FFF2-40B4-BE49-F238E27FC236}">
                  <a16:creationId xmlns:a16="http://schemas.microsoft.com/office/drawing/2014/main" id="{3D4084C8-A144-2DD5-8594-B2CE36616584}"/>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pic>
        <p:nvPicPr>
          <p:cNvPr id="3" name="Picture 2" descr="A white text with black text&#10;&#10;AI-generated content may be incorrect.">
            <a:extLst>
              <a:ext uri="{FF2B5EF4-FFF2-40B4-BE49-F238E27FC236}">
                <a16:creationId xmlns:a16="http://schemas.microsoft.com/office/drawing/2014/main" id="{B0F01C6E-974F-4E13-C271-F22D501DA4C7}"/>
              </a:ext>
            </a:extLst>
          </p:cNvPr>
          <p:cNvPicPr>
            <a:picLocks noChangeAspect="1"/>
          </p:cNvPicPr>
          <p:nvPr/>
        </p:nvPicPr>
        <p:blipFill>
          <a:blip r:embed="rId3"/>
          <a:stretch>
            <a:fillRect/>
          </a:stretch>
        </p:blipFill>
        <p:spPr>
          <a:xfrm>
            <a:off x="1297056" y="1127981"/>
            <a:ext cx="6328245" cy="2757306"/>
          </a:xfrm>
          <a:prstGeom prst="rect">
            <a:avLst/>
          </a:prstGeom>
        </p:spPr>
      </p:pic>
      <p:sp>
        <p:nvSpPr>
          <p:cNvPr id="4" name="TextBox 3">
            <a:extLst>
              <a:ext uri="{FF2B5EF4-FFF2-40B4-BE49-F238E27FC236}">
                <a16:creationId xmlns:a16="http://schemas.microsoft.com/office/drawing/2014/main" id="{080A6611-B158-61BD-AA40-3B8FF4CE03AF}"/>
              </a:ext>
            </a:extLst>
          </p:cNvPr>
          <p:cNvSpPr txBox="1"/>
          <p:nvPr/>
        </p:nvSpPr>
        <p:spPr>
          <a:xfrm>
            <a:off x="3439435" y="3885287"/>
            <a:ext cx="2043486" cy="307777"/>
          </a:xfrm>
          <a:prstGeom prst="rect">
            <a:avLst/>
          </a:prstGeom>
          <a:noFill/>
        </p:spPr>
        <p:txBody>
          <a:bodyPr wrap="square" rtlCol="0">
            <a:spAutoFit/>
          </a:bodyPr>
          <a:lstStyle/>
          <a:p>
            <a:r>
              <a:rPr lang="en-US" dirty="0"/>
              <a:t>Source: Walters 2020</a:t>
            </a:r>
          </a:p>
        </p:txBody>
      </p:sp>
    </p:spTree>
    <p:extLst>
      <p:ext uri="{BB962C8B-B14F-4D97-AF65-F5344CB8AC3E}">
        <p14:creationId xmlns:p14="http://schemas.microsoft.com/office/powerpoint/2010/main" val="1767637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06">
          <a:extLst>
            <a:ext uri="{FF2B5EF4-FFF2-40B4-BE49-F238E27FC236}">
              <a16:creationId xmlns:a16="http://schemas.microsoft.com/office/drawing/2014/main" id="{1D2E96E2-0F58-4A36-A5F3-1D1A355C687F}"/>
            </a:ext>
          </a:extLst>
        </p:cNvPr>
        <p:cNvGrpSpPr/>
        <p:nvPr/>
      </p:nvGrpSpPr>
      <p:grpSpPr>
        <a:xfrm>
          <a:off x="0" y="0"/>
          <a:ext cx="0" cy="0"/>
          <a:chOff x="0" y="0"/>
          <a:chExt cx="0" cy="0"/>
        </a:xfrm>
      </p:grpSpPr>
      <p:sp>
        <p:nvSpPr>
          <p:cNvPr id="2708" name="Google Shape;2708;p32">
            <a:extLst>
              <a:ext uri="{FF2B5EF4-FFF2-40B4-BE49-F238E27FC236}">
                <a16:creationId xmlns:a16="http://schemas.microsoft.com/office/drawing/2014/main" id="{DFC24E2D-8880-3A11-6909-D128A59258A6}"/>
              </a:ext>
            </a:extLst>
          </p:cNvPr>
          <p:cNvSpPr txBox="1">
            <a:spLocks noGrp="1"/>
          </p:cNvSpPr>
          <p:nvPr>
            <p:ph type="subTitle" idx="1"/>
          </p:nvPr>
        </p:nvSpPr>
        <p:spPr>
          <a:xfrm>
            <a:off x="775272" y="0"/>
            <a:ext cx="3156626" cy="5962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Right: Wang and Xu, 2025</a:t>
            </a:r>
          </a:p>
          <a:p>
            <a:pPr marL="0" lvl="0" indent="0" algn="l" rtl="0">
              <a:spcBef>
                <a:spcPts val="0"/>
              </a:spcBef>
              <a:spcAft>
                <a:spcPts val="0"/>
              </a:spcAft>
              <a:buNone/>
            </a:pPr>
            <a:r>
              <a:rPr lang="en-US" dirty="0"/>
              <a:t>Below: Chen, 2016</a:t>
            </a:r>
            <a:endParaRPr dirty="0"/>
          </a:p>
        </p:txBody>
      </p:sp>
      <p:pic>
        <p:nvPicPr>
          <p:cNvPr id="2" name="Picture 1" descr="A table of information&#10;&#10;AI-generated content may be incorrect.">
            <a:extLst>
              <a:ext uri="{FF2B5EF4-FFF2-40B4-BE49-F238E27FC236}">
                <a16:creationId xmlns:a16="http://schemas.microsoft.com/office/drawing/2014/main" id="{7DFA5423-F198-C8D1-619C-6FD8036857C5}"/>
              </a:ext>
            </a:extLst>
          </p:cNvPr>
          <p:cNvPicPr>
            <a:picLocks noChangeAspect="1"/>
          </p:cNvPicPr>
          <p:nvPr/>
        </p:nvPicPr>
        <p:blipFill>
          <a:blip r:embed="rId3"/>
          <a:stretch>
            <a:fillRect/>
          </a:stretch>
        </p:blipFill>
        <p:spPr>
          <a:xfrm>
            <a:off x="4115731" y="0"/>
            <a:ext cx="5028269" cy="5143500"/>
          </a:xfrm>
          <a:prstGeom prst="rect">
            <a:avLst/>
          </a:prstGeom>
        </p:spPr>
      </p:pic>
      <p:pic>
        <p:nvPicPr>
          <p:cNvPr id="9" name="Picture 8" descr="A table of information&#10;&#10;AI-generated content may be incorrect.">
            <a:extLst>
              <a:ext uri="{FF2B5EF4-FFF2-40B4-BE49-F238E27FC236}">
                <a16:creationId xmlns:a16="http://schemas.microsoft.com/office/drawing/2014/main" id="{F7578557-6424-ADDD-A6B3-086BACF0B5C9}"/>
              </a:ext>
            </a:extLst>
          </p:cNvPr>
          <p:cNvPicPr>
            <a:picLocks noChangeAspect="1"/>
          </p:cNvPicPr>
          <p:nvPr/>
        </p:nvPicPr>
        <p:blipFill>
          <a:blip r:embed="rId4"/>
          <a:stretch>
            <a:fillRect/>
          </a:stretch>
        </p:blipFill>
        <p:spPr>
          <a:xfrm>
            <a:off x="842855" y="596204"/>
            <a:ext cx="2894863" cy="4547296"/>
          </a:xfrm>
          <a:prstGeom prst="rect">
            <a:avLst/>
          </a:prstGeom>
        </p:spPr>
      </p:pic>
    </p:spTree>
    <p:extLst>
      <p:ext uri="{BB962C8B-B14F-4D97-AF65-F5344CB8AC3E}">
        <p14:creationId xmlns:p14="http://schemas.microsoft.com/office/powerpoint/2010/main" val="2574175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49">
          <a:extLst>
            <a:ext uri="{FF2B5EF4-FFF2-40B4-BE49-F238E27FC236}">
              <a16:creationId xmlns:a16="http://schemas.microsoft.com/office/drawing/2014/main" id="{119DB341-06EF-53A8-A9CD-AEA10B260593}"/>
            </a:ext>
          </a:extLst>
        </p:cNvPr>
        <p:cNvGrpSpPr/>
        <p:nvPr/>
      </p:nvGrpSpPr>
      <p:grpSpPr>
        <a:xfrm>
          <a:off x="0" y="0"/>
          <a:ext cx="0" cy="0"/>
          <a:chOff x="0" y="0"/>
          <a:chExt cx="0" cy="0"/>
        </a:xfrm>
      </p:grpSpPr>
      <p:sp>
        <p:nvSpPr>
          <p:cNvPr id="3350" name="Google Shape;3350;p44">
            <a:extLst>
              <a:ext uri="{FF2B5EF4-FFF2-40B4-BE49-F238E27FC236}">
                <a16:creationId xmlns:a16="http://schemas.microsoft.com/office/drawing/2014/main" id="{8FBC3A05-7260-9243-2596-A298EFDEA8A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paper</a:t>
            </a:r>
            <a:endParaRPr dirty="0"/>
          </a:p>
        </p:txBody>
      </p:sp>
      <p:sp>
        <p:nvSpPr>
          <p:cNvPr id="3351" name="Google Shape;3351;p44">
            <a:extLst>
              <a:ext uri="{FF2B5EF4-FFF2-40B4-BE49-F238E27FC236}">
                <a16:creationId xmlns:a16="http://schemas.microsoft.com/office/drawing/2014/main" id="{1170AED0-24E1-D7B0-0822-C4E1790054B1}"/>
              </a:ext>
            </a:extLst>
          </p:cNvPr>
          <p:cNvSpPr txBox="1"/>
          <p:nvPr/>
        </p:nvSpPr>
        <p:spPr>
          <a:xfrm>
            <a:off x="726375" y="1128125"/>
            <a:ext cx="7704000" cy="63706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dk2"/>
                </a:solidFill>
                <a:latin typeface="Lato"/>
                <a:ea typeface="Lato"/>
                <a:cs typeface="Lato"/>
                <a:sym typeface="Lato"/>
              </a:rPr>
              <a:t>A peer-reviewed paper that describes an existing data set to facilitate discovery, availability, and reusability.</a:t>
            </a:r>
            <a:endParaRPr dirty="0">
              <a:solidFill>
                <a:schemeClr val="dk2"/>
              </a:solidFill>
              <a:latin typeface="Lato"/>
              <a:ea typeface="Lato"/>
              <a:cs typeface="Lato"/>
              <a:sym typeface="Lato"/>
            </a:endParaRPr>
          </a:p>
        </p:txBody>
      </p:sp>
      <p:sp>
        <p:nvSpPr>
          <p:cNvPr id="3352" name="Google Shape;3352;p44">
            <a:extLst>
              <a:ext uri="{FF2B5EF4-FFF2-40B4-BE49-F238E27FC236}">
                <a16:creationId xmlns:a16="http://schemas.microsoft.com/office/drawing/2014/main" id="{6226A9D4-4668-1533-01AB-04DFF04B1C33}"/>
              </a:ext>
            </a:extLst>
          </p:cNvPr>
          <p:cNvSpPr txBox="1"/>
          <p:nvPr/>
        </p:nvSpPr>
        <p:spPr>
          <a:xfrm>
            <a:off x="726375" y="1692896"/>
            <a:ext cx="7704000" cy="46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chemeClr val="accent1"/>
                </a:solidFill>
                <a:latin typeface="Outfit ExtraBold"/>
                <a:ea typeface="Outfit ExtraBold"/>
                <a:cs typeface="Outfit ExtraBold"/>
                <a:sym typeface="Outfit ExtraBold"/>
              </a:rPr>
              <a:t>Characteristics</a:t>
            </a:r>
            <a:endParaRPr sz="1600" dirty="0">
              <a:solidFill>
                <a:schemeClr val="accent1"/>
              </a:solidFill>
              <a:latin typeface="Outfit ExtraBold"/>
              <a:ea typeface="Outfit ExtraBold"/>
              <a:cs typeface="Outfit ExtraBold"/>
              <a:sym typeface="Outfit ExtraBold"/>
            </a:endParaRPr>
          </a:p>
        </p:txBody>
      </p:sp>
      <p:sp>
        <p:nvSpPr>
          <p:cNvPr id="3353" name="Google Shape;3353;p44">
            <a:extLst>
              <a:ext uri="{FF2B5EF4-FFF2-40B4-BE49-F238E27FC236}">
                <a16:creationId xmlns:a16="http://schemas.microsoft.com/office/drawing/2014/main" id="{015B3171-6B3C-59D3-384B-83C8C6DE9555}"/>
              </a:ext>
            </a:extLst>
          </p:cNvPr>
          <p:cNvSpPr txBox="1"/>
          <p:nvPr/>
        </p:nvSpPr>
        <p:spPr>
          <a:xfrm>
            <a:off x="713625" y="1921205"/>
            <a:ext cx="7704000" cy="21372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500"/>
              </a:spcBef>
              <a:spcAft>
                <a:spcPts val="0"/>
              </a:spcAft>
              <a:buClr>
                <a:schemeClr val="dk2"/>
              </a:buClr>
              <a:buSzPts val="1400"/>
              <a:buFont typeface="Lato"/>
              <a:buChar char="➔"/>
            </a:pPr>
            <a:r>
              <a:rPr lang="en" b="1" dirty="0">
                <a:solidFill>
                  <a:schemeClr val="dk2"/>
                </a:solidFill>
                <a:latin typeface="Lato"/>
                <a:ea typeface="Lato"/>
                <a:cs typeface="Lato"/>
                <a:sym typeface="Lato"/>
              </a:rPr>
              <a:t>Original findings not required:</a:t>
            </a:r>
            <a:r>
              <a:rPr lang="en" dirty="0">
                <a:solidFill>
                  <a:schemeClr val="dk2"/>
                </a:solidFill>
                <a:latin typeface="Lato"/>
                <a:ea typeface="Lato"/>
                <a:cs typeface="Lato"/>
                <a:sym typeface="Lato"/>
              </a:rPr>
              <a:t> </a:t>
            </a:r>
            <a:r>
              <a:rPr lang="en-US" dirty="0">
                <a:solidFill>
                  <a:schemeClr val="dk2"/>
                </a:solidFill>
                <a:latin typeface="Lato"/>
                <a:ea typeface="Lato"/>
                <a:cs typeface="Lato"/>
                <a:sym typeface="Lato"/>
              </a:rPr>
              <a:t>Data papers do not have to contain original findings. </a:t>
            </a:r>
            <a:endParaRPr dirty="0">
              <a:solidFill>
                <a:schemeClr val="dk2"/>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 b="1" dirty="0">
                <a:solidFill>
                  <a:schemeClr val="dk2"/>
                </a:solidFill>
                <a:latin typeface="Lato"/>
                <a:ea typeface="Lato"/>
                <a:cs typeface="Lato"/>
                <a:sym typeface="Lato"/>
              </a:rPr>
              <a:t>Data description:</a:t>
            </a:r>
            <a:r>
              <a:rPr lang="en" dirty="0">
                <a:solidFill>
                  <a:schemeClr val="dk2"/>
                </a:solidFill>
                <a:latin typeface="Lato"/>
                <a:ea typeface="Lato"/>
                <a:cs typeface="Lato"/>
                <a:sym typeface="Lato"/>
              </a:rPr>
              <a:t> </a:t>
            </a:r>
            <a:r>
              <a:rPr lang="en-US" dirty="0">
                <a:solidFill>
                  <a:schemeClr val="dk2"/>
                </a:solidFill>
                <a:latin typeface="Lato"/>
                <a:ea typeface="Lato"/>
                <a:cs typeface="Lato"/>
                <a:sym typeface="Lato"/>
              </a:rPr>
              <a:t>Details the methods for creating and processing data, the data structure and format, and their potential for reuse. The what, when, where, why, and who of data.</a:t>
            </a:r>
            <a:endParaRPr dirty="0">
              <a:solidFill>
                <a:schemeClr val="dk2"/>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 b="1" dirty="0">
                <a:solidFill>
                  <a:schemeClr val="dk2"/>
                </a:solidFill>
                <a:latin typeface="Lato"/>
                <a:ea typeface="Lato"/>
                <a:cs typeface="Lato"/>
                <a:sym typeface="Lato"/>
              </a:rPr>
              <a:t>Connect datasets to traditional papers:</a:t>
            </a:r>
            <a:r>
              <a:rPr lang="en" dirty="0">
                <a:solidFill>
                  <a:schemeClr val="dk2"/>
                </a:solidFill>
                <a:latin typeface="Lato"/>
                <a:ea typeface="Lato"/>
                <a:cs typeface="Lato"/>
                <a:sym typeface="Lato"/>
              </a:rPr>
              <a:t>  </a:t>
            </a:r>
            <a:r>
              <a:rPr lang="en-US" dirty="0">
                <a:solidFill>
                  <a:schemeClr val="dk2"/>
                </a:solidFill>
                <a:latin typeface="Lato"/>
                <a:ea typeface="Lato"/>
                <a:cs typeface="Lato"/>
                <a:sym typeface="Lato"/>
              </a:rPr>
              <a:t>A data paper can serve as the bridge between raw data and more traditional academic publications.</a:t>
            </a:r>
            <a:endParaRPr dirty="0">
              <a:solidFill>
                <a:schemeClr val="dk2"/>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 b="1" dirty="0">
                <a:solidFill>
                  <a:schemeClr val="dk2"/>
                </a:solidFill>
                <a:latin typeface="Lato"/>
                <a:ea typeface="Lato"/>
                <a:cs typeface="Lato"/>
                <a:sym typeface="Lato"/>
              </a:rPr>
              <a:t>Can sometimes contain analysis:</a:t>
            </a:r>
            <a:r>
              <a:rPr lang="en" dirty="0">
                <a:solidFill>
                  <a:schemeClr val="dk2"/>
                </a:solidFill>
                <a:latin typeface="Lato"/>
                <a:ea typeface="Lato"/>
                <a:cs typeface="Lato"/>
                <a:sym typeface="Lato"/>
              </a:rPr>
              <a:t> Although data papers are by definition more descriptive than analytic, some also contain analysis and conclusions, depending on journal guidelines.</a:t>
            </a:r>
            <a:endParaRPr sz="1700" dirty="0">
              <a:solidFill>
                <a:schemeClr val="dk2"/>
              </a:solidFill>
              <a:latin typeface="Lato"/>
              <a:ea typeface="Lato"/>
              <a:cs typeface="Lato"/>
              <a:sym typeface="Lato"/>
            </a:endParaRPr>
          </a:p>
        </p:txBody>
      </p:sp>
    </p:spTree>
    <p:extLst>
      <p:ext uri="{BB962C8B-B14F-4D97-AF65-F5344CB8AC3E}">
        <p14:creationId xmlns:p14="http://schemas.microsoft.com/office/powerpoint/2010/main" val="3685331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B95D3A17-DE6A-7083-D8B5-503FBFE2D5D1}"/>
            </a:ext>
          </a:extLst>
        </p:cNvPr>
        <p:cNvGrpSpPr/>
        <p:nvPr/>
      </p:nvGrpSpPr>
      <p:grpSpPr>
        <a:xfrm>
          <a:off x="0" y="0"/>
          <a:ext cx="0" cy="0"/>
          <a:chOff x="0" y="0"/>
          <a:chExt cx="0" cy="0"/>
        </a:xfrm>
      </p:grpSpPr>
      <p:grpSp>
        <p:nvGrpSpPr>
          <p:cNvPr id="2732" name="Google Shape;2732;p34">
            <a:extLst>
              <a:ext uri="{FF2B5EF4-FFF2-40B4-BE49-F238E27FC236}">
                <a16:creationId xmlns:a16="http://schemas.microsoft.com/office/drawing/2014/main" id="{32945B4F-92E1-BC18-F1DD-B8CE52A368E5}"/>
              </a:ext>
            </a:extLst>
          </p:cNvPr>
          <p:cNvGrpSpPr/>
          <p:nvPr/>
        </p:nvGrpSpPr>
        <p:grpSpPr>
          <a:xfrm rot="10800000">
            <a:off x="2282274" y="4168879"/>
            <a:ext cx="4528741" cy="453231"/>
            <a:chOff x="2226811" y="890954"/>
            <a:chExt cx="4528741" cy="453231"/>
          </a:xfrm>
        </p:grpSpPr>
        <p:sp>
          <p:nvSpPr>
            <p:cNvPr id="2733" name="Google Shape;2733;p34">
              <a:extLst>
                <a:ext uri="{FF2B5EF4-FFF2-40B4-BE49-F238E27FC236}">
                  <a16:creationId xmlns:a16="http://schemas.microsoft.com/office/drawing/2014/main" id="{8C1EDA00-12E2-F151-62E0-1C61EDBE721D}"/>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4" name="Google Shape;2734;p34">
              <a:extLst>
                <a:ext uri="{FF2B5EF4-FFF2-40B4-BE49-F238E27FC236}">
                  <a16:creationId xmlns:a16="http://schemas.microsoft.com/office/drawing/2014/main" id="{7C83B43E-ED75-0320-2CA2-CF51276CC260}"/>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5" name="Google Shape;2735;p34">
              <a:extLst>
                <a:ext uri="{FF2B5EF4-FFF2-40B4-BE49-F238E27FC236}">
                  <a16:creationId xmlns:a16="http://schemas.microsoft.com/office/drawing/2014/main" id="{8BC5269E-5CF2-4BDF-C26A-E3AAC4925F47}"/>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6" name="Google Shape;2736;p34">
              <a:extLst>
                <a:ext uri="{FF2B5EF4-FFF2-40B4-BE49-F238E27FC236}">
                  <a16:creationId xmlns:a16="http://schemas.microsoft.com/office/drawing/2014/main" id="{4341A7E2-D771-379C-57B9-3478EF136B3B}"/>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7" name="Google Shape;2737;p34">
              <a:extLst>
                <a:ext uri="{FF2B5EF4-FFF2-40B4-BE49-F238E27FC236}">
                  <a16:creationId xmlns:a16="http://schemas.microsoft.com/office/drawing/2014/main" id="{A9AA2959-E1C0-A7E6-4C13-2904FC4F0F78}"/>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8" name="Google Shape;2738;p34">
              <a:extLst>
                <a:ext uri="{FF2B5EF4-FFF2-40B4-BE49-F238E27FC236}">
                  <a16:creationId xmlns:a16="http://schemas.microsoft.com/office/drawing/2014/main" id="{3C452701-44DA-15C2-0408-87CB0D9BAF9B}"/>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9" name="Google Shape;2739;p34">
              <a:extLst>
                <a:ext uri="{FF2B5EF4-FFF2-40B4-BE49-F238E27FC236}">
                  <a16:creationId xmlns:a16="http://schemas.microsoft.com/office/drawing/2014/main" id="{7C6EDA11-2F06-BAA1-4009-C506A04286D2}"/>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0" name="Google Shape;2740;p34">
              <a:extLst>
                <a:ext uri="{FF2B5EF4-FFF2-40B4-BE49-F238E27FC236}">
                  <a16:creationId xmlns:a16="http://schemas.microsoft.com/office/drawing/2014/main" id="{4CE5FC7D-6123-45B8-7EA3-09A1013C9CB5}"/>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1" name="Google Shape;2741;p34">
              <a:extLst>
                <a:ext uri="{FF2B5EF4-FFF2-40B4-BE49-F238E27FC236}">
                  <a16:creationId xmlns:a16="http://schemas.microsoft.com/office/drawing/2014/main" id="{9767C13C-F3DF-DD71-C6FF-8AB65AB03C00}"/>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2" name="Google Shape;2742;p34">
              <a:extLst>
                <a:ext uri="{FF2B5EF4-FFF2-40B4-BE49-F238E27FC236}">
                  <a16:creationId xmlns:a16="http://schemas.microsoft.com/office/drawing/2014/main" id="{05B1849E-0575-FC83-4E56-D7DE9EE23637}"/>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3" name="Google Shape;2743;p34">
              <a:extLst>
                <a:ext uri="{FF2B5EF4-FFF2-40B4-BE49-F238E27FC236}">
                  <a16:creationId xmlns:a16="http://schemas.microsoft.com/office/drawing/2014/main" id="{69F5390D-C98D-9A93-EEE7-829FCB90E818}"/>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4" name="Google Shape;2744;p34">
              <a:extLst>
                <a:ext uri="{FF2B5EF4-FFF2-40B4-BE49-F238E27FC236}">
                  <a16:creationId xmlns:a16="http://schemas.microsoft.com/office/drawing/2014/main" id="{0603E2DE-7A98-C49B-6501-1AB9072D00E5}"/>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5" name="Google Shape;2745;p34">
              <a:extLst>
                <a:ext uri="{FF2B5EF4-FFF2-40B4-BE49-F238E27FC236}">
                  <a16:creationId xmlns:a16="http://schemas.microsoft.com/office/drawing/2014/main" id="{86A73DFC-DA69-C9B4-2A01-317DCB2304F8}"/>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6" name="Google Shape;2746;p34">
              <a:extLst>
                <a:ext uri="{FF2B5EF4-FFF2-40B4-BE49-F238E27FC236}">
                  <a16:creationId xmlns:a16="http://schemas.microsoft.com/office/drawing/2014/main" id="{58DDACDD-8120-FA7F-567D-452C7E56A294}"/>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7" name="Google Shape;2747;p34">
              <a:extLst>
                <a:ext uri="{FF2B5EF4-FFF2-40B4-BE49-F238E27FC236}">
                  <a16:creationId xmlns:a16="http://schemas.microsoft.com/office/drawing/2014/main" id="{4496096F-0A20-DDCC-1B91-B5B6125ADE57}"/>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8" name="Google Shape;2748;p34">
              <a:extLst>
                <a:ext uri="{FF2B5EF4-FFF2-40B4-BE49-F238E27FC236}">
                  <a16:creationId xmlns:a16="http://schemas.microsoft.com/office/drawing/2014/main" id="{B3FF9FD4-33B2-90C9-F11F-DA40DCD44479}"/>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9" name="Google Shape;2749;p34">
              <a:extLst>
                <a:ext uri="{FF2B5EF4-FFF2-40B4-BE49-F238E27FC236}">
                  <a16:creationId xmlns:a16="http://schemas.microsoft.com/office/drawing/2014/main" id="{C4AC4DDC-6919-44EA-A937-3E8E8005D1CC}"/>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0" name="Google Shape;2750;p34">
              <a:extLst>
                <a:ext uri="{FF2B5EF4-FFF2-40B4-BE49-F238E27FC236}">
                  <a16:creationId xmlns:a16="http://schemas.microsoft.com/office/drawing/2014/main" id="{5C40F028-5496-65D2-62D7-336E5B4249ED}"/>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1" name="Google Shape;2751;p34">
              <a:extLst>
                <a:ext uri="{FF2B5EF4-FFF2-40B4-BE49-F238E27FC236}">
                  <a16:creationId xmlns:a16="http://schemas.microsoft.com/office/drawing/2014/main" id="{265D37B0-9613-6948-E557-61BF566978A9}"/>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2" name="Google Shape;2752;p34">
              <a:extLst>
                <a:ext uri="{FF2B5EF4-FFF2-40B4-BE49-F238E27FC236}">
                  <a16:creationId xmlns:a16="http://schemas.microsoft.com/office/drawing/2014/main" id="{6BCAAAD0-5FEE-91E1-8C11-7D5DDCC5A2C3}"/>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3" name="Google Shape;2753;p34">
              <a:extLst>
                <a:ext uri="{FF2B5EF4-FFF2-40B4-BE49-F238E27FC236}">
                  <a16:creationId xmlns:a16="http://schemas.microsoft.com/office/drawing/2014/main" id="{8A1CA46B-3F32-FF05-26E5-40DC11489E7D}"/>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4" name="Google Shape;2754;p34">
              <a:extLst>
                <a:ext uri="{FF2B5EF4-FFF2-40B4-BE49-F238E27FC236}">
                  <a16:creationId xmlns:a16="http://schemas.microsoft.com/office/drawing/2014/main" id="{42E2F79C-2675-790D-BBDB-AE6248C27D50}"/>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5" name="Google Shape;2755;p34">
              <a:extLst>
                <a:ext uri="{FF2B5EF4-FFF2-40B4-BE49-F238E27FC236}">
                  <a16:creationId xmlns:a16="http://schemas.microsoft.com/office/drawing/2014/main" id="{B54F39BE-32BB-0088-C54E-47399C2D30F4}"/>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6" name="Google Shape;2756;p34">
              <a:extLst>
                <a:ext uri="{FF2B5EF4-FFF2-40B4-BE49-F238E27FC236}">
                  <a16:creationId xmlns:a16="http://schemas.microsoft.com/office/drawing/2014/main" id="{E440DCA6-B52F-BF4A-4543-B792A0FF529F}"/>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7" name="Google Shape;2757;p34">
              <a:extLst>
                <a:ext uri="{FF2B5EF4-FFF2-40B4-BE49-F238E27FC236}">
                  <a16:creationId xmlns:a16="http://schemas.microsoft.com/office/drawing/2014/main" id="{E5915827-A7A5-1565-0A81-F5DF955724C0}"/>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8" name="Google Shape;2758;p34">
              <a:extLst>
                <a:ext uri="{FF2B5EF4-FFF2-40B4-BE49-F238E27FC236}">
                  <a16:creationId xmlns:a16="http://schemas.microsoft.com/office/drawing/2014/main" id="{31A90702-2AD8-2466-3372-4D8716E1BCD2}"/>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9" name="Google Shape;2759;p34">
              <a:extLst>
                <a:ext uri="{FF2B5EF4-FFF2-40B4-BE49-F238E27FC236}">
                  <a16:creationId xmlns:a16="http://schemas.microsoft.com/office/drawing/2014/main" id="{EFD46567-3523-4ECB-29A4-DD6EEFABE4AB}"/>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0" name="Google Shape;2760;p34">
              <a:extLst>
                <a:ext uri="{FF2B5EF4-FFF2-40B4-BE49-F238E27FC236}">
                  <a16:creationId xmlns:a16="http://schemas.microsoft.com/office/drawing/2014/main" id="{6F9DF60E-5CD6-67E6-6510-863669DCD0FC}"/>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1" name="Google Shape;2761;p34">
              <a:extLst>
                <a:ext uri="{FF2B5EF4-FFF2-40B4-BE49-F238E27FC236}">
                  <a16:creationId xmlns:a16="http://schemas.microsoft.com/office/drawing/2014/main" id="{CF991CBB-059C-0072-9980-B419F6B29B5C}"/>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2" name="Google Shape;2762;p34">
              <a:extLst>
                <a:ext uri="{FF2B5EF4-FFF2-40B4-BE49-F238E27FC236}">
                  <a16:creationId xmlns:a16="http://schemas.microsoft.com/office/drawing/2014/main" id="{FE8CA114-5EAC-E1D0-5405-AD2AF03BE757}"/>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63" name="Google Shape;2763;p34">
            <a:extLst>
              <a:ext uri="{FF2B5EF4-FFF2-40B4-BE49-F238E27FC236}">
                <a16:creationId xmlns:a16="http://schemas.microsoft.com/office/drawing/2014/main" id="{3E85D21A-EB29-F235-9062-4D3E1FB06772}"/>
              </a:ext>
            </a:extLst>
          </p:cNvPr>
          <p:cNvGrpSpPr/>
          <p:nvPr/>
        </p:nvGrpSpPr>
        <p:grpSpPr>
          <a:xfrm>
            <a:off x="2282274" y="4245079"/>
            <a:ext cx="4528741" cy="453231"/>
            <a:chOff x="2226811" y="890954"/>
            <a:chExt cx="4528741" cy="453231"/>
          </a:xfrm>
        </p:grpSpPr>
        <p:sp>
          <p:nvSpPr>
            <p:cNvPr id="2764" name="Google Shape;2764;p34">
              <a:extLst>
                <a:ext uri="{FF2B5EF4-FFF2-40B4-BE49-F238E27FC236}">
                  <a16:creationId xmlns:a16="http://schemas.microsoft.com/office/drawing/2014/main" id="{13413247-D48F-2DA9-95EE-66E907D1E2B3}"/>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5" name="Google Shape;2765;p34">
              <a:extLst>
                <a:ext uri="{FF2B5EF4-FFF2-40B4-BE49-F238E27FC236}">
                  <a16:creationId xmlns:a16="http://schemas.microsoft.com/office/drawing/2014/main" id="{FFFBAC40-4DB7-300C-B8AA-8CD7D6543D6D}"/>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6" name="Google Shape;2766;p34">
              <a:extLst>
                <a:ext uri="{FF2B5EF4-FFF2-40B4-BE49-F238E27FC236}">
                  <a16:creationId xmlns:a16="http://schemas.microsoft.com/office/drawing/2014/main" id="{B32D72D6-B365-3677-3C0B-FB2364E2D426}"/>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7" name="Google Shape;2767;p34">
              <a:extLst>
                <a:ext uri="{FF2B5EF4-FFF2-40B4-BE49-F238E27FC236}">
                  <a16:creationId xmlns:a16="http://schemas.microsoft.com/office/drawing/2014/main" id="{FB2DE7EF-D01E-7A81-3A69-BF33CDCFFDAD}"/>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8" name="Google Shape;2768;p34">
              <a:extLst>
                <a:ext uri="{FF2B5EF4-FFF2-40B4-BE49-F238E27FC236}">
                  <a16:creationId xmlns:a16="http://schemas.microsoft.com/office/drawing/2014/main" id="{F520290F-C70C-A614-0323-3328860D0E63}"/>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9" name="Google Shape;2769;p34">
              <a:extLst>
                <a:ext uri="{FF2B5EF4-FFF2-40B4-BE49-F238E27FC236}">
                  <a16:creationId xmlns:a16="http://schemas.microsoft.com/office/drawing/2014/main" id="{14C127C5-4BEE-8CC8-68F6-2FFC6AEA99D3}"/>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0" name="Google Shape;2770;p34">
              <a:extLst>
                <a:ext uri="{FF2B5EF4-FFF2-40B4-BE49-F238E27FC236}">
                  <a16:creationId xmlns:a16="http://schemas.microsoft.com/office/drawing/2014/main" id="{EB42DC24-B9D9-52FF-51D9-52159A6906AF}"/>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1" name="Google Shape;2771;p34">
              <a:extLst>
                <a:ext uri="{FF2B5EF4-FFF2-40B4-BE49-F238E27FC236}">
                  <a16:creationId xmlns:a16="http://schemas.microsoft.com/office/drawing/2014/main" id="{C082F024-C2D9-3AAE-B4DC-238CEC1D9B4F}"/>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2" name="Google Shape;2772;p34">
              <a:extLst>
                <a:ext uri="{FF2B5EF4-FFF2-40B4-BE49-F238E27FC236}">
                  <a16:creationId xmlns:a16="http://schemas.microsoft.com/office/drawing/2014/main" id="{E606D9BE-2C02-14E3-600A-85F6DA73B45C}"/>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3" name="Google Shape;2773;p34">
              <a:extLst>
                <a:ext uri="{FF2B5EF4-FFF2-40B4-BE49-F238E27FC236}">
                  <a16:creationId xmlns:a16="http://schemas.microsoft.com/office/drawing/2014/main" id="{E7575E78-0727-7122-824A-85B6111A56EE}"/>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4" name="Google Shape;2774;p34">
              <a:extLst>
                <a:ext uri="{FF2B5EF4-FFF2-40B4-BE49-F238E27FC236}">
                  <a16:creationId xmlns:a16="http://schemas.microsoft.com/office/drawing/2014/main" id="{510EE6A7-BF21-7A70-C270-A4EC70FD1CD2}"/>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5" name="Google Shape;2775;p34">
              <a:extLst>
                <a:ext uri="{FF2B5EF4-FFF2-40B4-BE49-F238E27FC236}">
                  <a16:creationId xmlns:a16="http://schemas.microsoft.com/office/drawing/2014/main" id="{2EEE02CE-CB35-A3C3-E80C-119223A34A19}"/>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6" name="Google Shape;2776;p34">
              <a:extLst>
                <a:ext uri="{FF2B5EF4-FFF2-40B4-BE49-F238E27FC236}">
                  <a16:creationId xmlns:a16="http://schemas.microsoft.com/office/drawing/2014/main" id="{C6FF3FCC-8628-970D-3FCC-D87FA82110AC}"/>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7" name="Google Shape;2777;p34">
              <a:extLst>
                <a:ext uri="{FF2B5EF4-FFF2-40B4-BE49-F238E27FC236}">
                  <a16:creationId xmlns:a16="http://schemas.microsoft.com/office/drawing/2014/main" id="{92476C9E-D9E2-4FCD-5518-BDFA68B61926}"/>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8" name="Google Shape;2778;p34">
              <a:extLst>
                <a:ext uri="{FF2B5EF4-FFF2-40B4-BE49-F238E27FC236}">
                  <a16:creationId xmlns:a16="http://schemas.microsoft.com/office/drawing/2014/main" id="{CBD6490C-1AEC-3C01-88EF-07FD137C75F6}"/>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9" name="Google Shape;2779;p34">
              <a:extLst>
                <a:ext uri="{FF2B5EF4-FFF2-40B4-BE49-F238E27FC236}">
                  <a16:creationId xmlns:a16="http://schemas.microsoft.com/office/drawing/2014/main" id="{15D2386A-DE5E-B65A-D75F-D121693F31AB}"/>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0" name="Google Shape;2780;p34">
              <a:extLst>
                <a:ext uri="{FF2B5EF4-FFF2-40B4-BE49-F238E27FC236}">
                  <a16:creationId xmlns:a16="http://schemas.microsoft.com/office/drawing/2014/main" id="{AE7A502D-ADF8-4219-CD77-168FC5558E44}"/>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1" name="Google Shape;2781;p34">
              <a:extLst>
                <a:ext uri="{FF2B5EF4-FFF2-40B4-BE49-F238E27FC236}">
                  <a16:creationId xmlns:a16="http://schemas.microsoft.com/office/drawing/2014/main" id="{ED0782F6-C83E-04AC-B6AB-17CFE40385C8}"/>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2" name="Google Shape;2782;p34">
              <a:extLst>
                <a:ext uri="{FF2B5EF4-FFF2-40B4-BE49-F238E27FC236}">
                  <a16:creationId xmlns:a16="http://schemas.microsoft.com/office/drawing/2014/main" id="{C9A20F12-35A2-691A-DE61-6BF827F5881F}"/>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3" name="Google Shape;2783;p34">
              <a:extLst>
                <a:ext uri="{FF2B5EF4-FFF2-40B4-BE49-F238E27FC236}">
                  <a16:creationId xmlns:a16="http://schemas.microsoft.com/office/drawing/2014/main" id="{1D98DB01-1A90-6861-32CF-947025CE5C73}"/>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4" name="Google Shape;2784;p34">
              <a:extLst>
                <a:ext uri="{FF2B5EF4-FFF2-40B4-BE49-F238E27FC236}">
                  <a16:creationId xmlns:a16="http://schemas.microsoft.com/office/drawing/2014/main" id="{4FFD2E44-63B0-018A-D396-C99F3D8975BB}"/>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5" name="Google Shape;2785;p34">
              <a:extLst>
                <a:ext uri="{FF2B5EF4-FFF2-40B4-BE49-F238E27FC236}">
                  <a16:creationId xmlns:a16="http://schemas.microsoft.com/office/drawing/2014/main" id="{6E9CD560-D8AD-4414-1CC3-1D7BA1AFB80A}"/>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6" name="Google Shape;2786;p34">
              <a:extLst>
                <a:ext uri="{FF2B5EF4-FFF2-40B4-BE49-F238E27FC236}">
                  <a16:creationId xmlns:a16="http://schemas.microsoft.com/office/drawing/2014/main" id="{4F8BCBC7-D16E-2684-4745-0ACA2B44658D}"/>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7" name="Google Shape;2787;p34">
              <a:extLst>
                <a:ext uri="{FF2B5EF4-FFF2-40B4-BE49-F238E27FC236}">
                  <a16:creationId xmlns:a16="http://schemas.microsoft.com/office/drawing/2014/main" id="{F4B988CC-A76D-2F61-C1B7-801F90003BAA}"/>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8" name="Google Shape;2788;p34">
              <a:extLst>
                <a:ext uri="{FF2B5EF4-FFF2-40B4-BE49-F238E27FC236}">
                  <a16:creationId xmlns:a16="http://schemas.microsoft.com/office/drawing/2014/main" id="{85E1A315-CA64-5E5E-5803-9CF6F6A6AAC7}"/>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9" name="Google Shape;2789;p34">
              <a:extLst>
                <a:ext uri="{FF2B5EF4-FFF2-40B4-BE49-F238E27FC236}">
                  <a16:creationId xmlns:a16="http://schemas.microsoft.com/office/drawing/2014/main" id="{85EFE194-9B19-6A3D-8092-73576A3CE38D}"/>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0" name="Google Shape;2790;p34">
              <a:extLst>
                <a:ext uri="{FF2B5EF4-FFF2-40B4-BE49-F238E27FC236}">
                  <a16:creationId xmlns:a16="http://schemas.microsoft.com/office/drawing/2014/main" id="{BAEA3CE1-DB06-2088-3627-6D1DAED9916D}"/>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1" name="Google Shape;2791;p34">
              <a:extLst>
                <a:ext uri="{FF2B5EF4-FFF2-40B4-BE49-F238E27FC236}">
                  <a16:creationId xmlns:a16="http://schemas.microsoft.com/office/drawing/2014/main" id="{A7E8A1EC-4A8C-37FB-BF59-B50DEC912034}"/>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2" name="Google Shape;2792;p34">
              <a:extLst>
                <a:ext uri="{FF2B5EF4-FFF2-40B4-BE49-F238E27FC236}">
                  <a16:creationId xmlns:a16="http://schemas.microsoft.com/office/drawing/2014/main" id="{E9A9B0C9-4EED-B33F-B331-63FC73DA5962}"/>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3" name="Google Shape;2793;p34">
              <a:extLst>
                <a:ext uri="{FF2B5EF4-FFF2-40B4-BE49-F238E27FC236}">
                  <a16:creationId xmlns:a16="http://schemas.microsoft.com/office/drawing/2014/main" id="{DBA2C788-75A9-09AC-B899-ACCAC1E546A6}"/>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94" name="Google Shape;2794;p34">
            <a:extLst>
              <a:ext uri="{FF2B5EF4-FFF2-40B4-BE49-F238E27FC236}">
                <a16:creationId xmlns:a16="http://schemas.microsoft.com/office/drawing/2014/main" id="{D5E263AA-1FA7-A599-945A-6730B13A2002}"/>
              </a:ext>
            </a:extLst>
          </p:cNvPr>
          <p:cNvGrpSpPr/>
          <p:nvPr/>
        </p:nvGrpSpPr>
        <p:grpSpPr>
          <a:xfrm rot="10800000">
            <a:off x="2282274" y="615704"/>
            <a:ext cx="4528741" cy="453231"/>
            <a:chOff x="2226811" y="890954"/>
            <a:chExt cx="4528741" cy="453231"/>
          </a:xfrm>
        </p:grpSpPr>
        <p:sp>
          <p:nvSpPr>
            <p:cNvPr id="2795" name="Google Shape;2795;p34">
              <a:extLst>
                <a:ext uri="{FF2B5EF4-FFF2-40B4-BE49-F238E27FC236}">
                  <a16:creationId xmlns:a16="http://schemas.microsoft.com/office/drawing/2014/main" id="{2F3D55FF-03F5-3E7A-DEC0-A0D55EFBC0A9}"/>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6" name="Google Shape;2796;p34">
              <a:extLst>
                <a:ext uri="{FF2B5EF4-FFF2-40B4-BE49-F238E27FC236}">
                  <a16:creationId xmlns:a16="http://schemas.microsoft.com/office/drawing/2014/main" id="{FB3A0592-2FC2-3E61-49B4-E94E717BFED8}"/>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7" name="Google Shape;2797;p34">
              <a:extLst>
                <a:ext uri="{FF2B5EF4-FFF2-40B4-BE49-F238E27FC236}">
                  <a16:creationId xmlns:a16="http://schemas.microsoft.com/office/drawing/2014/main" id="{8CD47887-B6CF-2C0F-FE80-7C4FC87BDD98}"/>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8" name="Google Shape;2798;p34">
              <a:extLst>
                <a:ext uri="{FF2B5EF4-FFF2-40B4-BE49-F238E27FC236}">
                  <a16:creationId xmlns:a16="http://schemas.microsoft.com/office/drawing/2014/main" id="{1754E9B7-D40D-3DB8-B419-0EC70FD6D1F2}"/>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9" name="Google Shape;2799;p34">
              <a:extLst>
                <a:ext uri="{FF2B5EF4-FFF2-40B4-BE49-F238E27FC236}">
                  <a16:creationId xmlns:a16="http://schemas.microsoft.com/office/drawing/2014/main" id="{3E6F0B5E-3C97-FEBE-648D-16C61AA0E149}"/>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0" name="Google Shape;2800;p34">
              <a:extLst>
                <a:ext uri="{FF2B5EF4-FFF2-40B4-BE49-F238E27FC236}">
                  <a16:creationId xmlns:a16="http://schemas.microsoft.com/office/drawing/2014/main" id="{57B9E759-E7E7-5580-333E-24E5EBC8CB89}"/>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1" name="Google Shape;2801;p34">
              <a:extLst>
                <a:ext uri="{FF2B5EF4-FFF2-40B4-BE49-F238E27FC236}">
                  <a16:creationId xmlns:a16="http://schemas.microsoft.com/office/drawing/2014/main" id="{D75B5540-7B31-A3DD-6FE8-0F560DA59E9E}"/>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2" name="Google Shape;2802;p34">
              <a:extLst>
                <a:ext uri="{FF2B5EF4-FFF2-40B4-BE49-F238E27FC236}">
                  <a16:creationId xmlns:a16="http://schemas.microsoft.com/office/drawing/2014/main" id="{18CD2426-A154-820A-A83E-EDD853B08991}"/>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3" name="Google Shape;2803;p34">
              <a:extLst>
                <a:ext uri="{FF2B5EF4-FFF2-40B4-BE49-F238E27FC236}">
                  <a16:creationId xmlns:a16="http://schemas.microsoft.com/office/drawing/2014/main" id="{BBD12185-373F-A546-435D-FBD5CD44E4A3}"/>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4" name="Google Shape;2804;p34">
              <a:extLst>
                <a:ext uri="{FF2B5EF4-FFF2-40B4-BE49-F238E27FC236}">
                  <a16:creationId xmlns:a16="http://schemas.microsoft.com/office/drawing/2014/main" id="{8CC9CFA1-4518-CEFD-22B5-F4344FF94E41}"/>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5" name="Google Shape;2805;p34">
              <a:extLst>
                <a:ext uri="{FF2B5EF4-FFF2-40B4-BE49-F238E27FC236}">
                  <a16:creationId xmlns:a16="http://schemas.microsoft.com/office/drawing/2014/main" id="{55703007-05BF-290B-36D4-3D9DEE5627E4}"/>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6" name="Google Shape;2806;p34">
              <a:extLst>
                <a:ext uri="{FF2B5EF4-FFF2-40B4-BE49-F238E27FC236}">
                  <a16:creationId xmlns:a16="http://schemas.microsoft.com/office/drawing/2014/main" id="{7FE47EB3-1BF4-52EC-95AF-F3366B860663}"/>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7" name="Google Shape;2807;p34">
              <a:extLst>
                <a:ext uri="{FF2B5EF4-FFF2-40B4-BE49-F238E27FC236}">
                  <a16:creationId xmlns:a16="http://schemas.microsoft.com/office/drawing/2014/main" id="{A13FFB7C-443F-BBBF-5F07-43BB8EB5ED8D}"/>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8" name="Google Shape;2808;p34">
              <a:extLst>
                <a:ext uri="{FF2B5EF4-FFF2-40B4-BE49-F238E27FC236}">
                  <a16:creationId xmlns:a16="http://schemas.microsoft.com/office/drawing/2014/main" id="{34699565-FDF2-3D18-B620-12CB5B8B0A45}"/>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9" name="Google Shape;2809;p34">
              <a:extLst>
                <a:ext uri="{FF2B5EF4-FFF2-40B4-BE49-F238E27FC236}">
                  <a16:creationId xmlns:a16="http://schemas.microsoft.com/office/drawing/2014/main" id="{472D7777-C307-889D-6F5E-CC5CCD392BEE}"/>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0" name="Google Shape;2810;p34">
              <a:extLst>
                <a:ext uri="{FF2B5EF4-FFF2-40B4-BE49-F238E27FC236}">
                  <a16:creationId xmlns:a16="http://schemas.microsoft.com/office/drawing/2014/main" id="{EA5E0F8A-3CA4-4E3D-74CA-B80F306E0E60}"/>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1" name="Google Shape;2811;p34">
              <a:extLst>
                <a:ext uri="{FF2B5EF4-FFF2-40B4-BE49-F238E27FC236}">
                  <a16:creationId xmlns:a16="http://schemas.microsoft.com/office/drawing/2014/main" id="{79335147-5D68-396E-82B7-A825798A12CF}"/>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2" name="Google Shape;2812;p34">
              <a:extLst>
                <a:ext uri="{FF2B5EF4-FFF2-40B4-BE49-F238E27FC236}">
                  <a16:creationId xmlns:a16="http://schemas.microsoft.com/office/drawing/2014/main" id="{D4278160-A203-5B52-66B2-C3866E504B97}"/>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3" name="Google Shape;2813;p34">
              <a:extLst>
                <a:ext uri="{FF2B5EF4-FFF2-40B4-BE49-F238E27FC236}">
                  <a16:creationId xmlns:a16="http://schemas.microsoft.com/office/drawing/2014/main" id="{F6E3BABC-8E31-4127-14EB-A1D9488A6677}"/>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4" name="Google Shape;2814;p34">
              <a:extLst>
                <a:ext uri="{FF2B5EF4-FFF2-40B4-BE49-F238E27FC236}">
                  <a16:creationId xmlns:a16="http://schemas.microsoft.com/office/drawing/2014/main" id="{BDF860EF-DC6F-7D57-6B14-A7F5C0FC3C8C}"/>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5" name="Google Shape;2815;p34">
              <a:extLst>
                <a:ext uri="{FF2B5EF4-FFF2-40B4-BE49-F238E27FC236}">
                  <a16:creationId xmlns:a16="http://schemas.microsoft.com/office/drawing/2014/main" id="{0F88BE3B-4CB5-AFA3-743D-1A402B024954}"/>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6" name="Google Shape;2816;p34">
              <a:extLst>
                <a:ext uri="{FF2B5EF4-FFF2-40B4-BE49-F238E27FC236}">
                  <a16:creationId xmlns:a16="http://schemas.microsoft.com/office/drawing/2014/main" id="{3EF77631-E267-3D9D-D91E-BE60CF2EBB1E}"/>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7" name="Google Shape;2817;p34">
              <a:extLst>
                <a:ext uri="{FF2B5EF4-FFF2-40B4-BE49-F238E27FC236}">
                  <a16:creationId xmlns:a16="http://schemas.microsoft.com/office/drawing/2014/main" id="{A2271710-67E6-DCA3-2CBE-98C5CA090E21}"/>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8" name="Google Shape;2818;p34">
              <a:extLst>
                <a:ext uri="{FF2B5EF4-FFF2-40B4-BE49-F238E27FC236}">
                  <a16:creationId xmlns:a16="http://schemas.microsoft.com/office/drawing/2014/main" id="{2C431878-08B3-1C47-08CD-266461235F8E}"/>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9" name="Google Shape;2819;p34">
              <a:extLst>
                <a:ext uri="{FF2B5EF4-FFF2-40B4-BE49-F238E27FC236}">
                  <a16:creationId xmlns:a16="http://schemas.microsoft.com/office/drawing/2014/main" id="{42FC6A3B-7DFC-FCEA-69C5-78455D550F0E}"/>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0" name="Google Shape;2820;p34">
              <a:extLst>
                <a:ext uri="{FF2B5EF4-FFF2-40B4-BE49-F238E27FC236}">
                  <a16:creationId xmlns:a16="http://schemas.microsoft.com/office/drawing/2014/main" id="{7CA6CCA0-F6EB-3EAA-1AC8-728FEEF328A2}"/>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1" name="Google Shape;2821;p34">
              <a:extLst>
                <a:ext uri="{FF2B5EF4-FFF2-40B4-BE49-F238E27FC236}">
                  <a16:creationId xmlns:a16="http://schemas.microsoft.com/office/drawing/2014/main" id="{C48F8B3B-BC53-D7AA-FB89-F1B8CFB2F1A1}"/>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2" name="Google Shape;2822;p34">
              <a:extLst>
                <a:ext uri="{FF2B5EF4-FFF2-40B4-BE49-F238E27FC236}">
                  <a16:creationId xmlns:a16="http://schemas.microsoft.com/office/drawing/2014/main" id="{8C9E04AD-4F6B-2813-991E-2A446A9A960A}"/>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3" name="Google Shape;2823;p34">
              <a:extLst>
                <a:ext uri="{FF2B5EF4-FFF2-40B4-BE49-F238E27FC236}">
                  <a16:creationId xmlns:a16="http://schemas.microsoft.com/office/drawing/2014/main" id="{B64F64CA-42EB-3AFA-BB5B-D2FEEBE8E30C}"/>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4" name="Google Shape;2824;p34">
              <a:extLst>
                <a:ext uri="{FF2B5EF4-FFF2-40B4-BE49-F238E27FC236}">
                  <a16:creationId xmlns:a16="http://schemas.microsoft.com/office/drawing/2014/main" id="{21FB626F-5DED-4303-750A-8017E28B425C}"/>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25" name="Google Shape;2825;p34">
            <a:extLst>
              <a:ext uri="{FF2B5EF4-FFF2-40B4-BE49-F238E27FC236}">
                <a16:creationId xmlns:a16="http://schemas.microsoft.com/office/drawing/2014/main" id="{8B05C462-E048-BE73-A3B4-7661471E85C0}"/>
              </a:ext>
            </a:extLst>
          </p:cNvPr>
          <p:cNvGrpSpPr/>
          <p:nvPr/>
        </p:nvGrpSpPr>
        <p:grpSpPr>
          <a:xfrm>
            <a:off x="2282274" y="539504"/>
            <a:ext cx="4528741" cy="453231"/>
            <a:chOff x="2226811" y="890954"/>
            <a:chExt cx="4528741" cy="453231"/>
          </a:xfrm>
        </p:grpSpPr>
        <p:sp>
          <p:nvSpPr>
            <p:cNvPr id="2826" name="Google Shape;2826;p34">
              <a:extLst>
                <a:ext uri="{FF2B5EF4-FFF2-40B4-BE49-F238E27FC236}">
                  <a16:creationId xmlns:a16="http://schemas.microsoft.com/office/drawing/2014/main" id="{BA960CC0-182D-06BC-38F1-2F66817D33AC}"/>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7" name="Google Shape;2827;p34">
              <a:extLst>
                <a:ext uri="{FF2B5EF4-FFF2-40B4-BE49-F238E27FC236}">
                  <a16:creationId xmlns:a16="http://schemas.microsoft.com/office/drawing/2014/main" id="{73FA2A3C-D3DE-524C-B67A-A1B754145217}"/>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8" name="Google Shape;2828;p34">
              <a:extLst>
                <a:ext uri="{FF2B5EF4-FFF2-40B4-BE49-F238E27FC236}">
                  <a16:creationId xmlns:a16="http://schemas.microsoft.com/office/drawing/2014/main" id="{E9045A5F-8C21-AD75-78E6-ECEFFB0FDE29}"/>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9" name="Google Shape;2829;p34">
              <a:extLst>
                <a:ext uri="{FF2B5EF4-FFF2-40B4-BE49-F238E27FC236}">
                  <a16:creationId xmlns:a16="http://schemas.microsoft.com/office/drawing/2014/main" id="{BE1BEA57-139F-898E-E452-B73F80A1FAA4}"/>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0" name="Google Shape;2830;p34">
              <a:extLst>
                <a:ext uri="{FF2B5EF4-FFF2-40B4-BE49-F238E27FC236}">
                  <a16:creationId xmlns:a16="http://schemas.microsoft.com/office/drawing/2014/main" id="{EA3FA79C-D402-0733-39E8-A5244E9FAA3D}"/>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1" name="Google Shape;2831;p34">
              <a:extLst>
                <a:ext uri="{FF2B5EF4-FFF2-40B4-BE49-F238E27FC236}">
                  <a16:creationId xmlns:a16="http://schemas.microsoft.com/office/drawing/2014/main" id="{36E40F4E-1518-AEAA-A7C5-72B8B8E76030}"/>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2" name="Google Shape;2832;p34">
              <a:extLst>
                <a:ext uri="{FF2B5EF4-FFF2-40B4-BE49-F238E27FC236}">
                  <a16:creationId xmlns:a16="http://schemas.microsoft.com/office/drawing/2014/main" id="{343F7F6D-ECB9-0E4A-367E-A95132350858}"/>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3" name="Google Shape;2833;p34">
              <a:extLst>
                <a:ext uri="{FF2B5EF4-FFF2-40B4-BE49-F238E27FC236}">
                  <a16:creationId xmlns:a16="http://schemas.microsoft.com/office/drawing/2014/main" id="{53B45C50-2450-753B-3721-18E74820CB14}"/>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4" name="Google Shape;2834;p34">
              <a:extLst>
                <a:ext uri="{FF2B5EF4-FFF2-40B4-BE49-F238E27FC236}">
                  <a16:creationId xmlns:a16="http://schemas.microsoft.com/office/drawing/2014/main" id="{607A4B18-BC0C-59EC-00E5-48707E263550}"/>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5" name="Google Shape;2835;p34">
              <a:extLst>
                <a:ext uri="{FF2B5EF4-FFF2-40B4-BE49-F238E27FC236}">
                  <a16:creationId xmlns:a16="http://schemas.microsoft.com/office/drawing/2014/main" id="{B6F89A93-3099-22BF-7F57-F9F97BD6E472}"/>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6" name="Google Shape;2836;p34">
              <a:extLst>
                <a:ext uri="{FF2B5EF4-FFF2-40B4-BE49-F238E27FC236}">
                  <a16:creationId xmlns:a16="http://schemas.microsoft.com/office/drawing/2014/main" id="{51FFC781-5538-506D-5AD7-6BC115142F57}"/>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7" name="Google Shape;2837;p34">
              <a:extLst>
                <a:ext uri="{FF2B5EF4-FFF2-40B4-BE49-F238E27FC236}">
                  <a16:creationId xmlns:a16="http://schemas.microsoft.com/office/drawing/2014/main" id="{3C27E14C-1CA6-B0E6-939C-A0AE6860F61D}"/>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8" name="Google Shape;2838;p34">
              <a:extLst>
                <a:ext uri="{FF2B5EF4-FFF2-40B4-BE49-F238E27FC236}">
                  <a16:creationId xmlns:a16="http://schemas.microsoft.com/office/drawing/2014/main" id="{8709C19D-1FFA-175E-0759-354603C4BCD7}"/>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9" name="Google Shape;2839;p34">
              <a:extLst>
                <a:ext uri="{FF2B5EF4-FFF2-40B4-BE49-F238E27FC236}">
                  <a16:creationId xmlns:a16="http://schemas.microsoft.com/office/drawing/2014/main" id="{3E577953-EEE1-2A8D-B24B-AE4AB7A82749}"/>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0" name="Google Shape;2840;p34">
              <a:extLst>
                <a:ext uri="{FF2B5EF4-FFF2-40B4-BE49-F238E27FC236}">
                  <a16:creationId xmlns:a16="http://schemas.microsoft.com/office/drawing/2014/main" id="{C0D23BEA-EA5F-A8DA-A178-1350AC09CE6A}"/>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1" name="Google Shape;2841;p34">
              <a:extLst>
                <a:ext uri="{FF2B5EF4-FFF2-40B4-BE49-F238E27FC236}">
                  <a16:creationId xmlns:a16="http://schemas.microsoft.com/office/drawing/2014/main" id="{2AD1624E-A24D-D29C-734B-D9350D363ACF}"/>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2" name="Google Shape;2842;p34">
              <a:extLst>
                <a:ext uri="{FF2B5EF4-FFF2-40B4-BE49-F238E27FC236}">
                  <a16:creationId xmlns:a16="http://schemas.microsoft.com/office/drawing/2014/main" id="{2272B81B-30EF-14C5-3259-5E25AE0C3897}"/>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3" name="Google Shape;2843;p34">
              <a:extLst>
                <a:ext uri="{FF2B5EF4-FFF2-40B4-BE49-F238E27FC236}">
                  <a16:creationId xmlns:a16="http://schemas.microsoft.com/office/drawing/2014/main" id="{774E8E71-0368-1E72-7AF6-738678928AEB}"/>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4" name="Google Shape;2844;p34">
              <a:extLst>
                <a:ext uri="{FF2B5EF4-FFF2-40B4-BE49-F238E27FC236}">
                  <a16:creationId xmlns:a16="http://schemas.microsoft.com/office/drawing/2014/main" id="{048A9D7E-F403-8061-4E00-C82B0420A897}"/>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5" name="Google Shape;2845;p34">
              <a:extLst>
                <a:ext uri="{FF2B5EF4-FFF2-40B4-BE49-F238E27FC236}">
                  <a16:creationId xmlns:a16="http://schemas.microsoft.com/office/drawing/2014/main" id="{31AD5F1B-D83C-701F-2544-1409F02F87FB}"/>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6" name="Google Shape;2846;p34">
              <a:extLst>
                <a:ext uri="{FF2B5EF4-FFF2-40B4-BE49-F238E27FC236}">
                  <a16:creationId xmlns:a16="http://schemas.microsoft.com/office/drawing/2014/main" id="{D8491D4E-6D81-2AF3-C0A9-6C1B1279AC20}"/>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7" name="Google Shape;2847;p34">
              <a:extLst>
                <a:ext uri="{FF2B5EF4-FFF2-40B4-BE49-F238E27FC236}">
                  <a16:creationId xmlns:a16="http://schemas.microsoft.com/office/drawing/2014/main" id="{9E5E2062-598A-169D-82D0-34A3A0CB24D9}"/>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8" name="Google Shape;2848;p34">
              <a:extLst>
                <a:ext uri="{FF2B5EF4-FFF2-40B4-BE49-F238E27FC236}">
                  <a16:creationId xmlns:a16="http://schemas.microsoft.com/office/drawing/2014/main" id="{A2C5B997-2348-2B7B-656A-27C11B047406}"/>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9" name="Google Shape;2849;p34">
              <a:extLst>
                <a:ext uri="{FF2B5EF4-FFF2-40B4-BE49-F238E27FC236}">
                  <a16:creationId xmlns:a16="http://schemas.microsoft.com/office/drawing/2014/main" id="{2AF9237F-7EA6-8A25-E24F-D300C4C9A72F}"/>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0" name="Google Shape;2850;p34">
              <a:extLst>
                <a:ext uri="{FF2B5EF4-FFF2-40B4-BE49-F238E27FC236}">
                  <a16:creationId xmlns:a16="http://schemas.microsoft.com/office/drawing/2014/main" id="{0719E9E4-3E53-1ADE-C282-7D80ECC25C01}"/>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1" name="Google Shape;2851;p34">
              <a:extLst>
                <a:ext uri="{FF2B5EF4-FFF2-40B4-BE49-F238E27FC236}">
                  <a16:creationId xmlns:a16="http://schemas.microsoft.com/office/drawing/2014/main" id="{4521545C-C50B-342D-2EBF-4ECD0E87DFD5}"/>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2" name="Google Shape;2852;p34">
              <a:extLst>
                <a:ext uri="{FF2B5EF4-FFF2-40B4-BE49-F238E27FC236}">
                  <a16:creationId xmlns:a16="http://schemas.microsoft.com/office/drawing/2014/main" id="{35E7B02C-3AA8-4094-A434-9FF84DCF4D21}"/>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3" name="Google Shape;2853;p34">
              <a:extLst>
                <a:ext uri="{FF2B5EF4-FFF2-40B4-BE49-F238E27FC236}">
                  <a16:creationId xmlns:a16="http://schemas.microsoft.com/office/drawing/2014/main" id="{ABFDF577-E974-9C19-85AA-9FDA30A6FE4B}"/>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4" name="Google Shape;2854;p34">
              <a:extLst>
                <a:ext uri="{FF2B5EF4-FFF2-40B4-BE49-F238E27FC236}">
                  <a16:creationId xmlns:a16="http://schemas.microsoft.com/office/drawing/2014/main" id="{234F13D5-DF23-DA5C-9226-BBADF4118647}"/>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5" name="Google Shape;2855;p34">
              <a:extLst>
                <a:ext uri="{FF2B5EF4-FFF2-40B4-BE49-F238E27FC236}">
                  <a16:creationId xmlns:a16="http://schemas.microsoft.com/office/drawing/2014/main" id="{D4BDBF1E-9B57-69B8-DEBE-ACC1783EE678}"/>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6" name="Google Shape;3350;p44">
            <a:extLst>
              <a:ext uri="{FF2B5EF4-FFF2-40B4-BE49-F238E27FC236}">
                <a16:creationId xmlns:a16="http://schemas.microsoft.com/office/drawing/2014/main" id="{20E3BC45-945F-7A3A-5B5D-7B24FC1F0A7D}"/>
              </a:ext>
            </a:extLst>
          </p:cNvPr>
          <p:cNvSpPr txBox="1">
            <a:spLocks noGrp="1"/>
          </p:cNvSpPr>
          <p:nvPr>
            <p:ph type="title"/>
          </p:nvPr>
        </p:nvSpPr>
        <p:spPr>
          <a:xfrm>
            <a:off x="1469207" y="1097032"/>
            <a:ext cx="620558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Components of data papers</a:t>
            </a:r>
            <a:endParaRPr dirty="0"/>
          </a:p>
        </p:txBody>
      </p:sp>
      <p:sp>
        <p:nvSpPr>
          <p:cNvPr id="7" name="Google Shape;2623;p30">
            <a:extLst>
              <a:ext uri="{FF2B5EF4-FFF2-40B4-BE49-F238E27FC236}">
                <a16:creationId xmlns:a16="http://schemas.microsoft.com/office/drawing/2014/main" id="{6B7FD456-75C4-26C6-27B2-EF0151D9D8A7}"/>
              </a:ext>
            </a:extLst>
          </p:cNvPr>
          <p:cNvSpPr txBox="1">
            <a:spLocks/>
          </p:cNvSpPr>
          <p:nvPr/>
        </p:nvSpPr>
        <p:spPr>
          <a:xfrm>
            <a:off x="716625" y="1956021"/>
            <a:ext cx="3699300" cy="209044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t>Vary across journals.</a:t>
            </a:r>
          </a:p>
          <a:p>
            <a:pPr marL="285750" indent="-285750">
              <a:buFont typeface="Arial" panose="020B0604020202020204" pitchFamily="34" charset="0"/>
              <a:buChar char="•"/>
            </a:pPr>
            <a:r>
              <a:rPr lang="en-US" dirty="0"/>
              <a:t>How was the data created?</a:t>
            </a:r>
          </a:p>
          <a:p>
            <a:pPr marL="285750" indent="-285750">
              <a:buFont typeface="Arial" panose="020B0604020202020204" pitchFamily="34" charset="0"/>
              <a:buChar char="•"/>
            </a:pPr>
            <a:r>
              <a:rPr lang="en-US" dirty="0"/>
              <a:t>How was the data processed?</a:t>
            </a:r>
          </a:p>
          <a:p>
            <a:pPr marL="285750" indent="-285750">
              <a:buFont typeface="Arial" panose="020B0604020202020204" pitchFamily="34" charset="0"/>
              <a:buChar char="•"/>
            </a:pPr>
            <a:r>
              <a:rPr lang="en-US" dirty="0"/>
              <a:t>How was the data analyzed (description of the analysis process, not presentation of analysis conclusions)?</a:t>
            </a:r>
          </a:p>
          <a:p>
            <a:pPr marL="285750" indent="-285750">
              <a:buFont typeface="Arial" panose="020B0604020202020204" pitchFamily="34" charset="0"/>
              <a:buChar char="•"/>
            </a:pPr>
            <a:r>
              <a:rPr lang="en-US" dirty="0"/>
              <a:t>Description of data structure and format</a:t>
            </a:r>
          </a:p>
          <a:p>
            <a:pPr marL="285750" indent="-285750">
              <a:buFont typeface="Arial" panose="020B0604020202020204" pitchFamily="34" charset="0"/>
              <a:buChar char="•"/>
            </a:pPr>
            <a:r>
              <a:rPr lang="en-US" dirty="0"/>
              <a:t>Data management plan</a:t>
            </a:r>
          </a:p>
          <a:p>
            <a:pPr marL="285750" indent="-285750">
              <a:buFont typeface="Arial" panose="020B0604020202020204" pitchFamily="34" charset="0"/>
              <a:buChar char="•"/>
            </a:pPr>
            <a:r>
              <a:rPr lang="en-US" dirty="0"/>
              <a:t>Reusability potential</a:t>
            </a:r>
          </a:p>
        </p:txBody>
      </p:sp>
      <p:sp>
        <p:nvSpPr>
          <p:cNvPr id="8" name="Google Shape;2623;p30">
            <a:extLst>
              <a:ext uri="{FF2B5EF4-FFF2-40B4-BE49-F238E27FC236}">
                <a16:creationId xmlns:a16="http://schemas.microsoft.com/office/drawing/2014/main" id="{66FA2BEB-A8F2-83C9-2495-7C14AC12DB23}"/>
              </a:ext>
            </a:extLst>
          </p:cNvPr>
          <p:cNvSpPr txBox="1">
            <a:spLocks/>
          </p:cNvSpPr>
          <p:nvPr/>
        </p:nvSpPr>
        <p:spPr>
          <a:xfrm>
            <a:off x="4572000" y="1956021"/>
            <a:ext cx="3699300" cy="163001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t>Temporal and spatial coverage</a:t>
            </a:r>
          </a:p>
          <a:p>
            <a:pPr marL="285750" indent="-285750">
              <a:buFont typeface="Arial" panose="020B0604020202020204" pitchFamily="34" charset="0"/>
              <a:buChar char="•"/>
            </a:pPr>
            <a:r>
              <a:rPr lang="en-US" dirty="0"/>
              <a:t>Licensing and usage. Most datasets are part of open data / open science and have free reuse licenses</a:t>
            </a:r>
          </a:p>
          <a:p>
            <a:pPr marL="285750" indent="-285750">
              <a:buFont typeface="Arial" panose="020B0604020202020204" pitchFamily="34" charset="0"/>
              <a:buChar char="•"/>
            </a:pPr>
            <a:r>
              <a:rPr lang="en-US" dirty="0"/>
              <a:t>Ethical considerations, particularly when using human subjects or animal research</a:t>
            </a:r>
          </a:p>
          <a:p>
            <a:pPr marL="285750" indent="-285750">
              <a:buFont typeface="Arial" panose="020B0604020202020204" pitchFamily="34" charset="0"/>
              <a:buChar char="•"/>
            </a:pPr>
            <a:r>
              <a:rPr lang="en-US" dirty="0"/>
              <a:t>Conflict of interest statement</a:t>
            </a:r>
          </a:p>
        </p:txBody>
      </p:sp>
      <p:sp>
        <p:nvSpPr>
          <p:cNvPr id="9" name="TextBox 8">
            <a:extLst>
              <a:ext uri="{FF2B5EF4-FFF2-40B4-BE49-F238E27FC236}">
                <a16:creationId xmlns:a16="http://schemas.microsoft.com/office/drawing/2014/main" id="{E48CB35B-3B70-260E-1E03-E7CB80386594}"/>
              </a:ext>
            </a:extLst>
          </p:cNvPr>
          <p:cNvSpPr txBox="1"/>
          <p:nvPr/>
        </p:nvSpPr>
        <p:spPr>
          <a:xfrm>
            <a:off x="4728077" y="3738691"/>
            <a:ext cx="3641697" cy="307777"/>
          </a:xfrm>
          <a:prstGeom prst="rect">
            <a:avLst/>
          </a:prstGeom>
          <a:noFill/>
        </p:spPr>
        <p:txBody>
          <a:bodyPr wrap="square" rtlCol="0">
            <a:spAutoFit/>
          </a:bodyPr>
          <a:lstStyle/>
          <a:p>
            <a:r>
              <a:rPr lang="en-US" dirty="0"/>
              <a:t>Sources: Chen 2016, Wang and Xu 2025</a:t>
            </a:r>
          </a:p>
        </p:txBody>
      </p:sp>
    </p:spTree>
    <p:extLst>
      <p:ext uri="{BB962C8B-B14F-4D97-AF65-F5344CB8AC3E}">
        <p14:creationId xmlns:p14="http://schemas.microsoft.com/office/powerpoint/2010/main" val="3170006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24236940-8E7D-EFC7-8DDB-AF4568068209}"/>
            </a:ext>
          </a:extLst>
        </p:cNvPr>
        <p:cNvGrpSpPr/>
        <p:nvPr/>
      </p:nvGrpSpPr>
      <p:grpSpPr>
        <a:xfrm>
          <a:off x="0" y="0"/>
          <a:ext cx="0" cy="0"/>
          <a:chOff x="0" y="0"/>
          <a:chExt cx="0" cy="0"/>
        </a:xfrm>
      </p:grpSpPr>
      <p:sp>
        <p:nvSpPr>
          <p:cNvPr id="2731" name="Google Shape;2731;p34">
            <a:extLst>
              <a:ext uri="{FF2B5EF4-FFF2-40B4-BE49-F238E27FC236}">
                <a16:creationId xmlns:a16="http://schemas.microsoft.com/office/drawing/2014/main" id="{CCBA3BDB-78D6-16BB-BA9D-1D4497EB7E6C}"/>
              </a:ext>
            </a:extLst>
          </p:cNvPr>
          <p:cNvSpPr txBox="1">
            <a:spLocks noGrp="1"/>
          </p:cNvSpPr>
          <p:nvPr>
            <p:ph type="title"/>
          </p:nvPr>
        </p:nvSpPr>
        <p:spPr>
          <a:xfrm>
            <a:off x="713250" y="1371103"/>
            <a:ext cx="7717500" cy="240129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To facilitate publication and sharing, researchers must carefully document the steps taken in processing data.</a:t>
            </a:r>
            <a:endParaRPr dirty="0"/>
          </a:p>
        </p:txBody>
      </p:sp>
      <p:grpSp>
        <p:nvGrpSpPr>
          <p:cNvPr id="2732" name="Google Shape;2732;p34">
            <a:extLst>
              <a:ext uri="{FF2B5EF4-FFF2-40B4-BE49-F238E27FC236}">
                <a16:creationId xmlns:a16="http://schemas.microsoft.com/office/drawing/2014/main" id="{BF14A5EF-B6F1-57EE-60C3-1130F02D9D88}"/>
              </a:ext>
            </a:extLst>
          </p:cNvPr>
          <p:cNvGrpSpPr/>
          <p:nvPr/>
        </p:nvGrpSpPr>
        <p:grpSpPr>
          <a:xfrm rot="10800000">
            <a:off x="2282274" y="4168879"/>
            <a:ext cx="4528741" cy="453231"/>
            <a:chOff x="2226811" y="890954"/>
            <a:chExt cx="4528741" cy="453231"/>
          </a:xfrm>
        </p:grpSpPr>
        <p:sp>
          <p:nvSpPr>
            <p:cNvPr id="2733" name="Google Shape;2733;p34">
              <a:extLst>
                <a:ext uri="{FF2B5EF4-FFF2-40B4-BE49-F238E27FC236}">
                  <a16:creationId xmlns:a16="http://schemas.microsoft.com/office/drawing/2014/main" id="{0473DB9C-A5ED-3284-511D-4A3D1BFA67DA}"/>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4" name="Google Shape;2734;p34">
              <a:extLst>
                <a:ext uri="{FF2B5EF4-FFF2-40B4-BE49-F238E27FC236}">
                  <a16:creationId xmlns:a16="http://schemas.microsoft.com/office/drawing/2014/main" id="{BC5C8EA5-92FF-C798-CFC6-487B52E68216}"/>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5" name="Google Shape;2735;p34">
              <a:extLst>
                <a:ext uri="{FF2B5EF4-FFF2-40B4-BE49-F238E27FC236}">
                  <a16:creationId xmlns:a16="http://schemas.microsoft.com/office/drawing/2014/main" id="{ED2B908C-5641-0F1F-88EE-E2692DDEFB0E}"/>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6" name="Google Shape;2736;p34">
              <a:extLst>
                <a:ext uri="{FF2B5EF4-FFF2-40B4-BE49-F238E27FC236}">
                  <a16:creationId xmlns:a16="http://schemas.microsoft.com/office/drawing/2014/main" id="{68F118B8-8D06-70B8-1613-55E81B990BBA}"/>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7" name="Google Shape;2737;p34">
              <a:extLst>
                <a:ext uri="{FF2B5EF4-FFF2-40B4-BE49-F238E27FC236}">
                  <a16:creationId xmlns:a16="http://schemas.microsoft.com/office/drawing/2014/main" id="{B2AAB9B0-92BD-6FAC-CEAC-78E449678812}"/>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8" name="Google Shape;2738;p34">
              <a:extLst>
                <a:ext uri="{FF2B5EF4-FFF2-40B4-BE49-F238E27FC236}">
                  <a16:creationId xmlns:a16="http://schemas.microsoft.com/office/drawing/2014/main" id="{E18653DE-7A3F-4FED-DD26-528E8FCCCE93}"/>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9" name="Google Shape;2739;p34">
              <a:extLst>
                <a:ext uri="{FF2B5EF4-FFF2-40B4-BE49-F238E27FC236}">
                  <a16:creationId xmlns:a16="http://schemas.microsoft.com/office/drawing/2014/main" id="{3677FE40-5E84-9BE8-308F-0156CF627C0B}"/>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0" name="Google Shape;2740;p34">
              <a:extLst>
                <a:ext uri="{FF2B5EF4-FFF2-40B4-BE49-F238E27FC236}">
                  <a16:creationId xmlns:a16="http://schemas.microsoft.com/office/drawing/2014/main" id="{C7136DCA-2F8A-EA29-E2F7-ED6BEF572A0E}"/>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1" name="Google Shape;2741;p34">
              <a:extLst>
                <a:ext uri="{FF2B5EF4-FFF2-40B4-BE49-F238E27FC236}">
                  <a16:creationId xmlns:a16="http://schemas.microsoft.com/office/drawing/2014/main" id="{3842AC58-F437-8FCC-842F-8E421E2992EA}"/>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2" name="Google Shape;2742;p34">
              <a:extLst>
                <a:ext uri="{FF2B5EF4-FFF2-40B4-BE49-F238E27FC236}">
                  <a16:creationId xmlns:a16="http://schemas.microsoft.com/office/drawing/2014/main" id="{525E501C-29FF-836B-0648-F49CFA950A7F}"/>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3" name="Google Shape;2743;p34">
              <a:extLst>
                <a:ext uri="{FF2B5EF4-FFF2-40B4-BE49-F238E27FC236}">
                  <a16:creationId xmlns:a16="http://schemas.microsoft.com/office/drawing/2014/main" id="{5BCE6532-343A-DAAE-04E5-CDD89F42D83B}"/>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4" name="Google Shape;2744;p34">
              <a:extLst>
                <a:ext uri="{FF2B5EF4-FFF2-40B4-BE49-F238E27FC236}">
                  <a16:creationId xmlns:a16="http://schemas.microsoft.com/office/drawing/2014/main" id="{D2C9D448-BB4D-FB85-DB3B-6DD017AAE3A5}"/>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5" name="Google Shape;2745;p34">
              <a:extLst>
                <a:ext uri="{FF2B5EF4-FFF2-40B4-BE49-F238E27FC236}">
                  <a16:creationId xmlns:a16="http://schemas.microsoft.com/office/drawing/2014/main" id="{722041B1-D63E-4DCE-72E0-39FCF7FC28FF}"/>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6" name="Google Shape;2746;p34">
              <a:extLst>
                <a:ext uri="{FF2B5EF4-FFF2-40B4-BE49-F238E27FC236}">
                  <a16:creationId xmlns:a16="http://schemas.microsoft.com/office/drawing/2014/main" id="{6CD139AF-8814-E2A3-4145-7475DD5E69EF}"/>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7" name="Google Shape;2747;p34">
              <a:extLst>
                <a:ext uri="{FF2B5EF4-FFF2-40B4-BE49-F238E27FC236}">
                  <a16:creationId xmlns:a16="http://schemas.microsoft.com/office/drawing/2014/main" id="{159BC219-7F8A-7602-83FF-27AF7F55C77D}"/>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8" name="Google Shape;2748;p34">
              <a:extLst>
                <a:ext uri="{FF2B5EF4-FFF2-40B4-BE49-F238E27FC236}">
                  <a16:creationId xmlns:a16="http://schemas.microsoft.com/office/drawing/2014/main" id="{9EE8FD8B-A5AD-7B97-C311-CECBAE2CA5C9}"/>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9" name="Google Shape;2749;p34">
              <a:extLst>
                <a:ext uri="{FF2B5EF4-FFF2-40B4-BE49-F238E27FC236}">
                  <a16:creationId xmlns:a16="http://schemas.microsoft.com/office/drawing/2014/main" id="{D44BAA35-7598-37BC-4AD3-F62822BFC56C}"/>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0" name="Google Shape;2750;p34">
              <a:extLst>
                <a:ext uri="{FF2B5EF4-FFF2-40B4-BE49-F238E27FC236}">
                  <a16:creationId xmlns:a16="http://schemas.microsoft.com/office/drawing/2014/main" id="{C76CD8D8-982A-D62E-9D67-8243E38CFCBF}"/>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1" name="Google Shape;2751;p34">
              <a:extLst>
                <a:ext uri="{FF2B5EF4-FFF2-40B4-BE49-F238E27FC236}">
                  <a16:creationId xmlns:a16="http://schemas.microsoft.com/office/drawing/2014/main" id="{3E6A4188-0278-256A-3336-A6AE24685E92}"/>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2" name="Google Shape;2752;p34">
              <a:extLst>
                <a:ext uri="{FF2B5EF4-FFF2-40B4-BE49-F238E27FC236}">
                  <a16:creationId xmlns:a16="http://schemas.microsoft.com/office/drawing/2014/main" id="{8E8B95F0-EA4B-A852-291D-849D71898F25}"/>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3" name="Google Shape;2753;p34">
              <a:extLst>
                <a:ext uri="{FF2B5EF4-FFF2-40B4-BE49-F238E27FC236}">
                  <a16:creationId xmlns:a16="http://schemas.microsoft.com/office/drawing/2014/main" id="{3BAED1CA-1BD7-51CE-8FD4-A6E93E4D669A}"/>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4" name="Google Shape;2754;p34">
              <a:extLst>
                <a:ext uri="{FF2B5EF4-FFF2-40B4-BE49-F238E27FC236}">
                  <a16:creationId xmlns:a16="http://schemas.microsoft.com/office/drawing/2014/main" id="{75DF1F6D-71FD-8A4B-87FF-E3EA2A176397}"/>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5" name="Google Shape;2755;p34">
              <a:extLst>
                <a:ext uri="{FF2B5EF4-FFF2-40B4-BE49-F238E27FC236}">
                  <a16:creationId xmlns:a16="http://schemas.microsoft.com/office/drawing/2014/main" id="{89185C5D-E2C1-E5F9-980D-BED9479460E6}"/>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6" name="Google Shape;2756;p34">
              <a:extLst>
                <a:ext uri="{FF2B5EF4-FFF2-40B4-BE49-F238E27FC236}">
                  <a16:creationId xmlns:a16="http://schemas.microsoft.com/office/drawing/2014/main" id="{D5BCBF70-9F83-66EB-4CCA-E23AC613EAE4}"/>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7" name="Google Shape;2757;p34">
              <a:extLst>
                <a:ext uri="{FF2B5EF4-FFF2-40B4-BE49-F238E27FC236}">
                  <a16:creationId xmlns:a16="http://schemas.microsoft.com/office/drawing/2014/main" id="{2945C224-F290-EC1F-3D90-9168CD437D67}"/>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8" name="Google Shape;2758;p34">
              <a:extLst>
                <a:ext uri="{FF2B5EF4-FFF2-40B4-BE49-F238E27FC236}">
                  <a16:creationId xmlns:a16="http://schemas.microsoft.com/office/drawing/2014/main" id="{AE75B643-50E8-98D8-FAE0-36467DD41BAB}"/>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9" name="Google Shape;2759;p34">
              <a:extLst>
                <a:ext uri="{FF2B5EF4-FFF2-40B4-BE49-F238E27FC236}">
                  <a16:creationId xmlns:a16="http://schemas.microsoft.com/office/drawing/2014/main" id="{4D8C3196-6FD4-7348-1838-743EACDE3828}"/>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0" name="Google Shape;2760;p34">
              <a:extLst>
                <a:ext uri="{FF2B5EF4-FFF2-40B4-BE49-F238E27FC236}">
                  <a16:creationId xmlns:a16="http://schemas.microsoft.com/office/drawing/2014/main" id="{23054487-9E7E-9976-F893-A2EF2E6ED6A0}"/>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1" name="Google Shape;2761;p34">
              <a:extLst>
                <a:ext uri="{FF2B5EF4-FFF2-40B4-BE49-F238E27FC236}">
                  <a16:creationId xmlns:a16="http://schemas.microsoft.com/office/drawing/2014/main" id="{8031C1C3-B293-AA0A-D9D7-56976B31E007}"/>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2" name="Google Shape;2762;p34">
              <a:extLst>
                <a:ext uri="{FF2B5EF4-FFF2-40B4-BE49-F238E27FC236}">
                  <a16:creationId xmlns:a16="http://schemas.microsoft.com/office/drawing/2014/main" id="{AC386210-F128-BE14-4277-544C2F1904E2}"/>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63" name="Google Shape;2763;p34">
            <a:extLst>
              <a:ext uri="{FF2B5EF4-FFF2-40B4-BE49-F238E27FC236}">
                <a16:creationId xmlns:a16="http://schemas.microsoft.com/office/drawing/2014/main" id="{71F74AA0-9BE0-D442-5163-297F5AA57697}"/>
              </a:ext>
            </a:extLst>
          </p:cNvPr>
          <p:cNvGrpSpPr/>
          <p:nvPr/>
        </p:nvGrpSpPr>
        <p:grpSpPr>
          <a:xfrm>
            <a:off x="2282274" y="4245079"/>
            <a:ext cx="4528741" cy="453231"/>
            <a:chOff x="2226811" y="890954"/>
            <a:chExt cx="4528741" cy="453231"/>
          </a:xfrm>
        </p:grpSpPr>
        <p:sp>
          <p:nvSpPr>
            <p:cNvPr id="2764" name="Google Shape;2764;p34">
              <a:extLst>
                <a:ext uri="{FF2B5EF4-FFF2-40B4-BE49-F238E27FC236}">
                  <a16:creationId xmlns:a16="http://schemas.microsoft.com/office/drawing/2014/main" id="{BDFF673B-1319-A73B-9D21-076D97FD809A}"/>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5" name="Google Shape;2765;p34">
              <a:extLst>
                <a:ext uri="{FF2B5EF4-FFF2-40B4-BE49-F238E27FC236}">
                  <a16:creationId xmlns:a16="http://schemas.microsoft.com/office/drawing/2014/main" id="{9368010A-0677-1845-72B5-4E47C207F1F8}"/>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6" name="Google Shape;2766;p34">
              <a:extLst>
                <a:ext uri="{FF2B5EF4-FFF2-40B4-BE49-F238E27FC236}">
                  <a16:creationId xmlns:a16="http://schemas.microsoft.com/office/drawing/2014/main" id="{23EF89DC-94FE-45D5-0149-8A10A23E12FD}"/>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7" name="Google Shape;2767;p34">
              <a:extLst>
                <a:ext uri="{FF2B5EF4-FFF2-40B4-BE49-F238E27FC236}">
                  <a16:creationId xmlns:a16="http://schemas.microsoft.com/office/drawing/2014/main" id="{9A730B27-C348-EFF1-42E5-3A8EE3CC0B26}"/>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8" name="Google Shape;2768;p34">
              <a:extLst>
                <a:ext uri="{FF2B5EF4-FFF2-40B4-BE49-F238E27FC236}">
                  <a16:creationId xmlns:a16="http://schemas.microsoft.com/office/drawing/2014/main" id="{6E4401D5-9ACF-3A17-EDFB-45787C5B4927}"/>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9" name="Google Shape;2769;p34">
              <a:extLst>
                <a:ext uri="{FF2B5EF4-FFF2-40B4-BE49-F238E27FC236}">
                  <a16:creationId xmlns:a16="http://schemas.microsoft.com/office/drawing/2014/main" id="{EF6EECC7-E54C-B944-565E-85BCF923F21C}"/>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0" name="Google Shape;2770;p34">
              <a:extLst>
                <a:ext uri="{FF2B5EF4-FFF2-40B4-BE49-F238E27FC236}">
                  <a16:creationId xmlns:a16="http://schemas.microsoft.com/office/drawing/2014/main" id="{7C432ACB-FBFD-5C02-0918-0A60042E502D}"/>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1" name="Google Shape;2771;p34">
              <a:extLst>
                <a:ext uri="{FF2B5EF4-FFF2-40B4-BE49-F238E27FC236}">
                  <a16:creationId xmlns:a16="http://schemas.microsoft.com/office/drawing/2014/main" id="{2F1EB281-6EBA-7840-121F-BAD46B433B76}"/>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2" name="Google Shape;2772;p34">
              <a:extLst>
                <a:ext uri="{FF2B5EF4-FFF2-40B4-BE49-F238E27FC236}">
                  <a16:creationId xmlns:a16="http://schemas.microsoft.com/office/drawing/2014/main" id="{556B3994-35BB-966F-90E1-58F1D3E8DF0F}"/>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3" name="Google Shape;2773;p34">
              <a:extLst>
                <a:ext uri="{FF2B5EF4-FFF2-40B4-BE49-F238E27FC236}">
                  <a16:creationId xmlns:a16="http://schemas.microsoft.com/office/drawing/2014/main" id="{58B47382-8DA1-A571-13E0-6645CC5564CF}"/>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4" name="Google Shape;2774;p34">
              <a:extLst>
                <a:ext uri="{FF2B5EF4-FFF2-40B4-BE49-F238E27FC236}">
                  <a16:creationId xmlns:a16="http://schemas.microsoft.com/office/drawing/2014/main" id="{CA666F12-DF62-DFDF-B41A-8205ABDA0D34}"/>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5" name="Google Shape;2775;p34">
              <a:extLst>
                <a:ext uri="{FF2B5EF4-FFF2-40B4-BE49-F238E27FC236}">
                  <a16:creationId xmlns:a16="http://schemas.microsoft.com/office/drawing/2014/main" id="{319AF1E8-E22B-1C49-1E86-0232A4B839C8}"/>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6" name="Google Shape;2776;p34">
              <a:extLst>
                <a:ext uri="{FF2B5EF4-FFF2-40B4-BE49-F238E27FC236}">
                  <a16:creationId xmlns:a16="http://schemas.microsoft.com/office/drawing/2014/main" id="{C35EF1F6-7ED8-8D2E-38DB-6A5707660134}"/>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7" name="Google Shape;2777;p34">
              <a:extLst>
                <a:ext uri="{FF2B5EF4-FFF2-40B4-BE49-F238E27FC236}">
                  <a16:creationId xmlns:a16="http://schemas.microsoft.com/office/drawing/2014/main" id="{9B13625A-E8E8-97A3-6D84-035E07B1A93D}"/>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8" name="Google Shape;2778;p34">
              <a:extLst>
                <a:ext uri="{FF2B5EF4-FFF2-40B4-BE49-F238E27FC236}">
                  <a16:creationId xmlns:a16="http://schemas.microsoft.com/office/drawing/2014/main" id="{D2ACB53E-A491-362A-44AD-A118DFACA2A0}"/>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9" name="Google Shape;2779;p34">
              <a:extLst>
                <a:ext uri="{FF2B5EF4-FFF2-40B4-BE49-F238E27FC236}">
                  <a16:creationId xmlns:a16="http://schemas.microsoft.com/office/drawing/2014/main" id="{DEB849C2-CBE9-6C39-72E4-CC1DCF513C4C}"/>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0" name="Google Shape;2780;p34">
              <a:extLst>
                <a:ext uri="{FF2B5EF4-FFF2-40B4-BE49-F238E27FC236}">
                  <a16:creationId xmlns:a16="http://schemas.microsoft.com/office/drawing/2014/main" id="{3C270370-E742-F024-92D2-BC55BC1F7644}"/>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1" name="Google Shape;2781;p34">
              <a:extLst>
                <a:ext uri="{FF2B5EF4-FFF2-40B4-BE49-F238E27FC236}">
                  <a16:creationId xmlns:a16="http://schemas.microsoft.com/office/drawing/2014/main" id="{CE91BEB4-2214-AA77-0CD3-B283E082914D}"/>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2" name="Google Shape;2782;p34">
              <a:extLst>
                <a:ext uri="{FF2B5EF4-FFF2-40B4-BE49-F238E27FC236}">
                  <a16:creationId xmlns:a16="http://schemas.microsoft.com/office/drawing/2014/main" id="{16E9E585-A26B-09C1-61E3-BD40ABE9D213}"/>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3" name="Google Shape;2783;p34">
              <a:extLst>
                <a:ext uri="{FF2B5EF4-FFF2-40B4-BE49-F238E27FC236}">
                  <a16:creationId xmlns:a16="http://schemas.microsoft.com/office/drawing/2014/main" id="{5DA2B5AB-4874-6CA1-E7FB-54770286FEEA}"/>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4" name="Google Shape;2784;p34">
              <a:extLst>
                <a:ext uri="{FF2B5EF4-FFF2-40B4-BE49-F238E27FC236}">
                  <a16:creationId xmlns:a16="http://schemas.microsoft.com/office/drawing/2014/main" id="{DB33F436-34BE-9046-33F4-5494F3210CA1}"/>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5" name="Google Shape;2785;p34">
              <a:extLst>
                <a:ext uri="{FF2B5EF4-FFF2-40B4-BE49-F238E27FC236}">
                  <a16:creationId xmlns:a16="http://schemas.microsoft.com/office/drawing/2014/main" id="{01318AFE-F49C-BE4D-F520-5A4A4E841592}"/>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6" name="Google Shape;2786;p34">
              <a:extLst>
                <a:ext uri="{FF2B5EF4-FFF2-40B4-BE49-F238E27FC236}">
                  <a16:creationId xmlns:a16="http://schemas.microsoft.com/office/drawing/2014/main" id="{6A69EEF4-8D93-358B-434E-755514A01A9F}"/>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7" name="Google Shape;2787;p34">
              <a:extLst>
                <a:ext uri="{FF2B5EF4-FFF2-40B4-BE49-F238E27FC236}">
                  <a16:creationId xmlns:a16="http://schemas.microsoft.com/office/drawing/2014/main" id="{23BCB9AC-00E0-6D89-B3B0-6B039A042D15}"/>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8" name="Google Shape;2788;p34">
              <a:extLst>
                <a:ext uri="{FF2B5EF4-FFF2-40B4-BE49-F238E27FC236}">
                  <a16:creationId xmlns:a16="http://schemas.microsoft.com/office/drawing/2014/main" id="{FF395EFC-4B59-26D7-90F9-C56AA5844F0D}"/>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9" name="Google Shape;2789;p34">
              <a:extLst>
                <a:ext uri="{FF2B5EF4-FFF2-40B4-BE49-F238E27FC236}">
                  <a16:creationId xmlns:a16="http://schemas.microsoft.com/office/drawing/2014/main" id="{52DB0574-C282-E6E6-B785-D580140FBFBB}"/>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0" name="Google Shape;2790;p34">
              <a:extLst>
                <a:ext uri="{FF2B5EF4-FFF2-40B4-BE49-F238E27FC236}">
                  <a16:creationId xmlns:a16="http://schemas.microsoft.com/office/drawing/2014/main" id="{BA664A5A-DB78-147C-14B5-E8F6CAEFC1EA}"/>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1" name="Google Shape;2791;p34">
              <a:extLst>
                <a:ext uri="{FF2B5EF4-FFF2-40B4-BE49-F238E27FC236}">
                  <a16:creationId xmlns:a16="http://schemas.microsoft.com/office/drawing/2014/main" id="{E7C8AED1-E599-467C-4FDD-5C63A98C32B7}"/>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2" name="Google Shape;2792;p34">
              <a:extLst>
                <a:ext uri="{FF2B5EF4-FFF2-40B4-BE49-F238E27FC236}">
                  <a16:creationId xmlns:a16="http://schemas.microsoft.com/office/drawing/2014/main" id="{09998250-89B0-8DCB-1B69-0F4A7F94DED0}"/>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3" name="Google Shape;2793;p34">
              <a:extLst>
                <a:ext uri="{FF2B5EF4-FFF2-40B4-BE49-F238E27FC236}">
                  <a16:creationId xmlns:a16="http://schemas.microsoft.com/office/drawing/2014/main" id="{885875D6-BB44-8AC4-2983-DDDE253DCEAC}"/>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94" name="Google Shape;2794;p34">
            <a:extLst>
              <a:ext uri="{FF2B5EF4-FFF2-40B4-BE49-F238E27FC236}">
                <a16:creationId xmlns:a16="http://schemas.microsoft.com/office/drawing/2014/main" id="{DD2309B0-F460-2B7B-C563-19290EA78946}"/>
              </a:ext>
            </a:extLst>
          </p:cNvPr>
          <p:cNvGrpSpPr/>
          <p:nvPr/>
        </p:nvGrpSpPr>
        <p:grpSpPr>
          <a:xfrm rot="10800000">
            <a:off x="2282274" y="615704"/>
            <a:ext cx="4528741" cy="453231"/>
            <a:chOff x="2226811" y="890954"/>
            <a:chExt cx="4528741" cy="453231"/>
          </a:xfrm>
        </p:grpSpPr>
        <p:sp>
          <p:nvSpPr>
            <p:cNvPr id="2795" name="Google Shape;2795;p34">
              <a:extLst>
                <a:ext uri="{FF2B5EF4-FFF2-40B4-BE49-F238E27FC236}">
                  <a16:creationId xmlns:a16="http://schemas.microsoft.com/office/drawing/2014/main" id="{AA09FAE6-EB6A-F043-4308-375EFD1B6A3F}"/>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6" name="Google Shape;2796;p34">
              <a:extLst>
                <a:ext uri="{FF2B5EF4-FFF2-40B4-BE49-F238E27FC236}">
                  <a16:creationId xmlns:a16="http://schemas.microsoft.com/office/drawing/2014/main" id="{2B079CE2-D50B-E3B2-3C9B-0614D391A5A7}"/>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7" name="Google Shape;2797;p34">
              <a:extLst>
                <a:ext uri="{FF2B5EF4-FFF2-40B4-BE49-F238E27FC236}">
                  <a16:creationId xmlns:a16="http://schemas.microsoft.com/office/drawing/2014/main" id="{6DCE7A6F-1CD1-0DC0-D646-C4A4D71F6F02}"/>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8" name="Google Shape;2798;p34">
              <a:extLst>
                <a:ext uri="{FF2B5EF4-FFF2-40B4-BE49-F238E27FC236}">
                  <a16:creationId xmlns:a16="http://schemas.microsoft.com/office/drawing/2014/main" id="{9F4002AD-A325-87A0-5275-2C9AB7CA7827}"/>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9" name="Google Shape;2799;p34">
              <a:extLst>
                <a:ext uri="{FF2B5EF4-FFF2-40B4-BE49-F238E27FC236}">
                  <a16:creationId xmlns:a16="http://schemas.microsoft.com/office/drawing/2014/main" id="{D2662A41-57D2-358D-4548-08886CF42EFF}"/>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0" name="Google Shape;2800;p34">
              <a:extLst>
                <a:ext uri="{FF2B5EF4-FFF2-40B4-BE49-F238E27FC236}">
                  <a16:creationId xmlns:a16="http://schemas.microsoft.com/office/drawing/2014/main" id="{1C18EDA5-5E5F-C771-7B74-33D68528BF66}"/>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1" name="Google Shape;2801;p34">
              <a:extLst>
                <a:ext uri="{FF2B5EF4-FFF2-40B4-BE49-F238E27FC236}">
                  <a16:creationId xmlns:a16="http://schemas.microsoft.com/office/drawing/2014/main" id="{FE9FBAE3-6C2D-808D-2521-A8CCE5555B9A}"/>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2" name="Google Shape;2802;p34">
              <a:extLst>
                <a:ext uri="{FF2B5EF4-FFF2-40B4-BE49-F238E27FC236}">
                  <a16:creationId xmlns:a16="http://schemas.microsoft.com/office/drawing/2014/main" id="{B709CD8D-3E54-B072-EA84-F68D48B7AFE7}"/>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3" name="Google Shape;2803;p34">
              <a:extLst>
                <a:ext uri="{FF2B5EF4-FFF2-40B4-BE49-F238E27FC236}">
                  <a16:creationId xmlns:a16="http://schemas.microsoft.com/office/drawing/2014/main" id="{93247CD4-34EA-8FB7-E65E-9D9CC0D1E152}"/>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4" name="Google Shape;2804;p34">
              <a:extLst>
                <a:ext uri="{FF2B5EF4-FFF2-40B4-BE49-F238E27FC236}">
                  <a16:creationId xmlns:a16="http://schemas.microsoft.com/office/drawing/2014/main" id="{7221ED49-E36C-C52E-DD2B-935550846423}"/>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5" name="Google Shape;2805;p34">
              <a:extLst>
                <a:ext uri="{FF2B5EF4-FFF2-40B4-BE49-F238E27FC236}">
                  <a16:creationId xmlns:a16="http://schemas.microsoft.com/office/drawing/2014/main" id="{65CCBDB9-9891-1D90-EC7C-F584DE4ED1BC}"/>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6" name="Google Shape;2806;p34">
              <a:extLst>
                <a:ext uri="{FF2B5EF4-FFF2-40B4-BE49-F238E27FC236}">
                  <a16:creationId xmlns:a16="http://schemas.microsoft.com/office/drawing/2014/main" id="{E84F32B6-2C84-97F4-7D83-5349BAB8271C}"/>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7" name="Google Shape;2807;p34">
              <a:extLst>
                <a:ext uri="{FF2B5EF4-FFF2-40B4-BE49-F238E27FC236}">
                  <a16:creationId xmlns:a16="http://schemas.microsoft.com/office/drawing/2014/main" id="{A14A7339-D903-B045-E7B5-3AAFE75B8FB7}"/>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8" name="Google Shape;2808;p34">
              <a:extLst>
                <a:ext uri="{FF2B5EF4-FFF2-40B4-BE49-F238E27FC236}">
                  <a16:creationId xmlns:a16="http://schemas.microsoft.com/office/drawing/2014/main" id="{801EFF09-6BBD-D680-C985-09708ED47BF3}"/>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9" name="Google Shape;2809;p34">
              <a:extLst>
                <a:ext uri="{FF2B5EF4-FFF2-40B4-BE49-F238E27FC236}">
                  <a16:creationId xmlns:a16="http://schemas.microsoft.com/office/drawing/2014/main" id="{DDDA0722-D0A1-A7BD-615E-406F5C4F9945}"/>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0" name="Google Shape;2810;p34">
              <a:extLst>
                <a:ext uri="{FF2B5EF4-FFF2-40B4-BE49-F238E27FC236}">
                  <a16:creationId xmlns:a16="http://schemas.microsoft.com/office/drawing/2014/main" id="{58417EA2-D607-F457-2E46-C1EB6D839C87}"/>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1" name="Google Shape;2811;p34">
              <a:extLst>
                <a:ext uri="{FF2B5EF4-FFF2-40B4-BE49-F238E27FC236}">
                  <a16:creationId xmlns:a16="http://schemas.microsoft.com/office/drawing/2014/main" id="{DB5F5C8A-A00A-13E4-1A03-4905FBF66D60}"/>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2" name="Google Shape;2812;p34">
              <a:extLst>
                <a:ext uri="{FF2B5EF4-FFF2-40B4-BE49-F238E27FC236}">
                  <a16:creationId xmlns:a16="http://schemas.microsoft.com/office/drawing/2014/main" id="{96D267C6-A00D-7EBD-677B-4567ECE51C68}"/>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3" name="Google Shape;2813;p34">
              <a:extLst>
                <a:ext uri="{FF2B5EF4-FFF2-40B4-BE49-F238E27FC236}">
                  <a16:creationId xmlns:a16="http://schemas.microsoft.com/office/drawing/2014/main" id="{7BDFC838-2CD7-523C-189F-CE6CA4C27F84}"/>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4" name="Google Shape;2814;p34">
              <a:extLst>
                <a:ext uri="{FF2B5EF4-FFF2-40B4-BE49-F238E27FC236}">
                  <a16:creationId xmlns:a16="http://schemas.microsoft.com/office/drawing/2014/main" id="{B7E0311D-2183-0EE2-2049-D16FADE4B87A}"/>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5" name="Google Shape;2815;p34">
              <a:extLst>
                <a:ext uri="{FF2B5EF4-FFF2-40B4-BE49-F238E27FC236}">
                  <a16:creationId xmlns:a16="http://schemas.microsoft.com/office/drawing/2014/main" id="{04AAA52C-134A-0D7B-F5CB-04C62AEDE9C2}"/>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6" name="Google Shape;2816;p34">
              <a:extLst>
                <a:ext uri="{FF2B5EF4-FFF2-40B4-BE49-F238E27FC236}">
                  <a16:creationId xmlns:a16="http://schemas.microsoft.com/office/drawing/2014/main" id="{B55EE617-2807-732A-BB73-10362453DCF8}"/>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7" name="Google Shape;2817;p34">
              <a:extLst>
                <a:ext uri="{FF2B5EF4-FFF2-40B4-BE49-F238E27FC236}">
                  <a16:creationId xmlns:a16="http://schemas.microsoft.com/office/drawing/2014/main" id="{AB0C2B92-457B-1C75-F95A-B9A26A434114}"/>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8" name="Google Shape;2818;p34">
              <a:extLst>
                <a:ext uri="{FF2B5EF4-FFF2-40B4-BE49-F238E27FC236}">
                  <a16:creationId xmlns:a16="http://schemas.microsoft.com/office/drawing/2014/main" id="{37EAD879-DAD9-F4E8-115F-FB80F4436029}"/>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9" name="Google Shape;2819;p34">
              <a:extLst>
                <a:ext uri="{FF2B5EF4-FFF2-40B4-BE49-F238E27FC236}">
                  <a16:creationId xmlns:a16="http://schemas.microsoft.com/office/drawing/2014/main" id="{EB2D0D3E-C7EF-36FF-D6FF-F25C71B8A610}"/>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0" name="Google Shape;2820;p34">
              <a:extLst>
                <a:ext uri="{FF2B5EF4-FFF2-40B4-BE49-F238E27FC236}">
                  <a16:creationId xmlns:a16="http://schemas.microsoft.com/office/drawing/2014/main" id="{8311D363-E15E-C1D1-5A41-D2C1A32095F4}"/>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1" name="Google Shape;2821;p34">
              <a:extLst>
                <a:ext uri="{FF2B5EF4-FFF2-40B4-BE49-F238E27FC236}">
                  <a16:creationId xmlns:a16="http://schemas.microsoft.com/office/drawing/2014/main" id="{E1A4416F-8B97-8DD8-8EE5-4FA8B66CA9BD}"/>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2" name="Google Shape;2822;p34">
              <a:extLst>
                <a:ext uri="{FF2B5EF4-FFF2-40B4-BE49-F238E27FC236}">
                  <a16:creationId xmlns:a16="http://schemas.microsoft.com/office/drawing/2014/main" id="{64786010-FD99-3AEE-95AD-FC3BFDFFF949}"/>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3" name="Google Shape;2823;p34">
              <a:extLst>
                <a:ext uri="{FF2B5EF4-FFF2-40B4-BE49-F238E27FC236}">
                  <a16:creationId xmlns:a16="http://schemas.microsoft.com/office/drawing/2014/main" id="{A722C2B1-903F-1D79-185C-78AC710DCDDB}"/>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4" name="Google Shape;2824;p34">
              <a:extLst>
                <a:ext uri="{FF2B5EF4-FFF2-40B4-BE49-F238E27FC236}">
                  <a16:creationId xmlns:a16="http://schemas.microsoft.com/office/drawing/2014/main" id="{3D376DCC-DCBB-686E-A526-705FC0100C74}"/>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25" name="Google Shape;2825;p34">
            <a:extLst>
              <a:ext uri="{FF2B5EF4-FFF2-40B4-BE49-F238E27FC236}">
                <a16:creationId xmlns:a16="http://schemas.microsoft.com/office/drawing/2014/main" id="{7CF5DCF4-C69C-9D73-7A53-1CA0273AA670}"/>
              </a:ext>
            </a:extLst>
          </p:cNvPr>
          <p:cNvGrpSpPr/>
          <p:nvPr/>
        </p:nvGrpSpPr>
        <p:grpSpPr>
          <a:xfrm>
            <a:off x="2282274" y="539504"/>
            <a:ext cx="4528741" cy="453231"/>
            <a:chOff x="2226811" y="890954"/>
            <a:chExt cx="4528741" cy="453231"/>
          </a:xfrm>
        </p:grpSpPr>
        <p:sp>
          <p:nvSpPr>
            <p:cNvPr id="2826" name="Google Shape;2826;p34">
              <a:extLst>
                <a:ext uri="{FF2B5EF4-FFF2-40B4-BE49-F238E27FC236}">
                  <a16:creationId xmlns:a16="http://schemas.microsoft.com/office/drawing/2014/main" id="{AAB47B5A-6C6A-ADCE-8C7C-F5B3ACABE930}"/>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7" name="Google Shape;2827;p34">
              <a:extLst>
                <a:ext uri="{FF2B5EF4-FFF2-40B4-BE49-F238E27FC236}">
                  <a16:creationId xmlns:a16="http://schemas.microsoft.com/office/drawing/2014/main" id="{34C043C7-8D96-6E45-3454-C9E1AD51FF3B}"/>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8" name="Google Shape;2828;p34">
              <a:extLst>
                <a:ext uri="{FF2B5EF4-FFF2-40B4-BE49-F238E27FC236}">
                  <a16:creationId xmlns:a16="http://schemas.microsoft.com/office/drawing/2014/main" id="{39665632-5462-E040-3221-9E22864E0997}"/>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9" name="Google Shape;2829;p34">
              <a:extLst>
                <a:ext uri="{FF2B5EF4-FFF2-40B4-BE49-F238E27FC236}">
                  <a16:creationId xmlns:a16="http://schemas.microsoft.com/office/drawing/2014/main" id="{D42466B2-5E97-3E06-C7A9-CA2FBCD15E54}"/>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0" name="Google Shape;2830;p34">
              <a:extLst>
                <a:ext uri="{FF2B5EF4-FFF2-40B4-BE49-F238E27FC236}">
                  <a16:creationId xmlns:a16="http://schemas.microsoft.com/office/drawing/2014/main" id="{C79DD3FA-F24C-C083-8476-9D5F5B9C2B02}"/>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1" name="Google Shape;2831;p34">
              <a:extLst>
                <a:ext uri="{FF2B5EF4-FFF2-40B4-BE49-F238E27FC236}">
                  <a16:creationId xmlns:a16="http://schemas.microsoft.com/office/drawing/2014/main" id="{45EA68B7-3904-4466-72A0-3E0E032EDE42}"/>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2" name="Google Shape;2832;p34">
              <a:extLst>
                <a:ext uri="{FF2B5EF4-FFF2-40B4-BE49-F238E27FC236}">
                  <a16:creationId xmlns:a16="http://schemas.microsoft.com/office/drawing/2014/main" id="{3A2F6118-1188-3AA0-F56B-87080E1E859B}"/>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3" name="Google Shape;2833;p34">
              <a:extLst>
                <a:ext uri="{FF2B5EF4-FFF2-40B4-BE49-F238E27FC236}">
                  <a16:creationId xmlns:a16="http://schemas.microsoft.com/office/drawing/2014/main" id="{F90F6D05-4399-2FDA-EDD1-40DE6CA940D1}"/>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4" name="Google Shape;2834;p34">
              <a:extLst>
                <a:ext uri="{FF2B5EF4-FFF2-40B4-BE49-F238E27FC236}">
                  <a16:creationId xmlns:a16="http://schemas.microsoft.com/office/drawing/2014/main" id="{90848BA3-82E3-3EA8-96D9-F070641D1DAE}"/>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5" name="Google Shape;2835;p34">
              <a:extLst>
                <a:ext uri="{FF2B5EF4-FFF2-40B4-BE49-F238E27FC236}">
                  <a16:creationId xmlns:a16="http://schemas.microsoft.com/office/drawing/2014/main" id="{0F46FBE2-4DA5-F19C-768A-6030C08A7938}"/>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6" name="Google Shape;2836;p34">
              <a:extLst>
                <a:ext uri="{FF2B5EF4-FFF2-40B4-BE49-F238E27FC236}">
                  <a16:creationId xmlns:a16="http://schemas.microsoft.com/office/drawing/2014/main" id="{810DD7ED-8818-4742-1A76-CDE8069693F8}"/>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7" name="Google Shape;2837;p34">
              <a:extLst>
                <a:ext uri="{FF2B5EF4-FFF2-40B4-BE49-F238E27FC236}">
                  <a16:creationId xmlns:a16="http://schemas.microsoft.com/office/drawing/2014/main" id="{DDA891C1-E625-08A6-3228-BF01CD8D1488}"/>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8" name="Google Shape;2838;p34">
              <a:extLst>
                <a:ext uri="{FF2B5EF4-FFF2-40B4-BE49-F238E27FC236}">
                  <a16:creationId xmlns:a16="http://schemas.microsoft.com/office/drawing/2014/main" id="{B175B8DD-3C49-03F5-41F4-9334466DDA98}"/>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9" name="Google Shape;2839;p34">
              <a:extLst>
                <a:ext uri="{FF2B5EF4-FFF2-40B4-BE49-F238E27FC236}">
                  <a16:creationId xmlns:a16="http://schemas.microsoft.com/office/drawing/2014/main" id="{66BFE6F6-9BD8-F6B8-7216-19B1EDDCA60F}"/>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0" name="Google Shape;2840;p34">
              <a:extLst>
                <a:ext uri="{FF2B5EF4-FFF2-40B4-BE49-F238E27FC236}">
                  <a16:creationId xmlns:a16="http://schemas.microsoft.com/office/drawing/2014/main" id="{DB362E71-8318-A547-541D-8FC76067A07E}"/>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1" name="Google Shape;2841;p34">
              <a:extLst>
                <a:ext uri="{FF2B5EF4-FFF2-40B4-BE49-F238E27FC236}">
                  <a16:creationId xmlns:a16="http://schemas.microsoft.com/office/drawing/2014/main" id="{1D880DB3-4F96-6347-40DC-D9B46DFB0A0B}"/>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2" name="Google Shape;2842;p34">
              <a:extLst>
                <a:ext uri="{FF2B5EF4-FFF2-40B4-BE49-F238E27FC236}">
                  <a16:creationId xmlns:a16="http://schemas.microsoft.com/office/drawing/2014/main" id="{4839AB10-A8DC-2D57-99F9-6FCADF48ABDE}"/>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3" name="Google Shape;2843;p34">
              <a:extLst>
                <a:ext uri="{FF2B5EF4-FFF2-40B4-BE49-F238E27FC236}">
                  <a16:creationId xmlns:a16="http://schemas.microsoft.com/office/drawing/2014/main" id="{5B3659BE-B628-C8D4-7DB1-782ED90B65E7}"/>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4" name="Google Shape;2844;p34">
              <a:extLst>
                <a:ext uri="{FF2B5EF4-FFF2-40B4-BE49-F238E27FC236}">
                  <a16:creationId xmlns:a16="http://schemas.microsoft.com/office/drawing/2014/main" id="{AD806B0E-5952-69C0-B42D-46609C0B5E0F}"/>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5" name="Google Shape;2845;p34">
              <a:extLst>
                <a:ext uri="{FF2B5EF4-FFF2-40B4-BE49-F238E27FC236}">
                  <a16:creationId xmlns:a16="http://schemas.microsoft.com/office/drawing/2014/main" id="{F6D8C1AE-72E7-2CE1-C97B-ED37F7D6A0B7}"/>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6" name="Google Shape;2846;p34">
              <a:extLst>
                <a:ext uri="{FF2B5EF4-FFF2-40B4-BE49-F238E27FC236}">
                  <a16:creationId xmlns:a16="http://schemas.microsoft.com/office/drawing/2014/main" id="{2F6805C4-1467-A77D-6D05-4D5B0962D557}"/>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7" name="Google Shape;2847;p34">
              <a:extLst>
                <a:ext uri="{FF2B5EF4-FFF2-40B4-BE49-F238E27FC236}">
                  <a16:creationId xmlns:a16="http://schemas.microsoft.com/office/drawing/2014/main" id="{223A0070-66A6-2315-0744-BF495A6ED35D}"/>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8" name="Google Shape;2848;p34">
              <a:extLst>
                <a:ext uri="{FF2B5EF4-FFF2-40B4-BE49-F238E27FC236}">
                  <a16:creationId xmlns:a16="http://schemas.microsoft.com/office/drawing/2014/main" id="{7D21B501-93C2-785B-944D-BE339E09B54D}"/>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9" name="Google Shape;2849;p34">
              <a:extLst>
                <a:ext uri="{FF2B5EF4-FFF2-40B4-BE49-F238E27FC236}">
                  <a16:creationId xmlns:a16="http://schemas.microsoft.com/office/drawing/2014/main" id="{BD50CD82-19A6-4F51-BFF0-ADD06F83B8F1}"/>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0" name="Google Shape;2850;p34">
              <a:extLst>
                <a:ext uri="{FF2B5EF4-FFF2-40B4-BE49-F238E27FC236}">
                  <a16:creationId xmlns:a16="http://schemas.microsoft.com/office/drawing/2014/main" id="{1BEDD31E-75B2-0C74-BDAC-37B8A19CBDFF}"/>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1" name="Google Shape;2851;p34">
              <a:extLst>
                <a:ext uri="{FF2B5EF4-FFF2-40B4-BE49-F238E27FC236}">
                  <a16:creationId xmlns:a16="http://schemas.microsoft.com/office/drawing/2014/main" id="{E337FF74-ED1F-183C-1A9F-1C1E0CFC83AC}"/>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2" name="Google Shape;2852;p34">
              <a:extLst>
                <a:ext uri="{FF2B5EF4-FFF2-40B4-BE49-F238E27FC236}">
                  <a16:creationId xmlns:a16="http://schemas.microsoft.com/office/drawing/2014/main" id="{4B0B64E1-6614-8F09-5482-829BE23BB267}"/>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3" name="Google Shape;2853;p34">
              <a:extLst>
                <a:ext uri="{FF2B5EF4-FFF2-40B4-BE49-F238E27FC236}">
                  <a16:creationId xmlns:a16="http://schemas.microsoft.com/office/drawing/2014/main" id="{1EDA7048-A9D6-4469-C51A-BB5167BF6930}"/>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4" name="Google Shape;2854;p34">
              <a:extLst>
                <a:ext uri="{FF2B5EF4-FFF2-40B4-BE49-F238E27FC236}">
                  <a16:creationId xmlns:a16="http://schemas.microsoft.com/office/drawing/2014/main" id="{CE3CC0B4-2AB8-1EF0-B1FB-17743A0DE375}"/>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5" name="Google Shape;2855;p34">
              <a:extLst>
                <a:ext uri="{FF2B5EF4-FFF2-40B4-BE49-F238E27FC236}">
                  <a16:creationId xmlns:a16="http://schemas.microsoft.com/office/drawing/2014/main" id="{47D646AD-F102-8D85-77EF-64BE6B550428}"/>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679414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1">
          <a:extLst>
            <a:ext uri="{FF2B5EF4-FFF2-40B4-BE49-F238E27FC236}">
              <a16:creationId xmlns:a16="http://schemas.microsoft.com/office/drawing/2014/main" id="{83B59E15-DB93-72D3-6ED0-918DF982EF0C}"/>
            </a:ext>
          </a:extLst>
        </p:cNvPr>
        <p:cNvGrpSpPr/>
        <p:nvPr/>
      </p:nvGrpSpPr>
      <p:grpSpPr>
        <a:xfrm>
          <a:off x="0" y="0"/>
          <a:ext cx="0" cy="0"/>
          <a:chOff x="0" y="0"/>
          <a:chExt cx="0" cy="0"/>
        </a:xfrm>
      </p:grpSpPr>
      <p:sp>
        <p:nvSpPr>
          <p:cNvPr id="2692" name="Google Shape;2692;p31">
            <a:extLst>
              <a:ext uri="{FF2B5EF4-FFF2-40B4-BE49-F238E27FC236}">
                <a16:creationId xmlns:a16="http://schemas.microsoft.com/office/drawing/2014/main" id="{46463C27-BFD0-DB71-1607-1A78C50BB5E2}"/>
              </a:ext>
            </a:extLst>
          </p:cNvPr>
          <p:cNvSpPr txBox="1">
            <a:spLocks noGrp="1"/>
          </p:cNvSpPr>
          <p:nvPr>
            <p:ph type="title"/>
          </p:nvPr>
        </p:nvSpPr>
        <p:spPr>
          <a:xfrm>
            <a:off x="713225" y="2121000"/>
            <a:ext cx="7717500" cy="15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Python Notebooks</a:t>
            </a:r>
            <a:endParaRPr dirty="0"/>
          </a:p>
        </p:txBody>
      </p:sp>
      <p:sp>
        <p:nvSpPr>
          <p:cNvPr id="2693" name="Google Shape;2693;p31">
            <a:extLst>
              <a:ext uri="{FF2B5EF4-FFF2-40B4-BE49-F238E27FC236}">
                <a16:creationId xmlns:a16="http://schemas.microsoft.com/office/drawing/2014/main" id="{29DCA684-7AB1-5C1D-04A3-C158A04D820A}"/>
              </a:ext>
            </a:extLst>
          </p:cNvPr>
          <p:cNvSpPr txBox="1">
            <a:spLocks noGrp="1"/>
          </p:cNvSpPr>
          <p:nvPr>
            <p:ph type="subTitle" idx="1"/>
          </p:nvPr>
        </p:nvSpPr>
        <p:spPr>
          <a:xfrm>
            <a:off x="713225" y="3630750"/>
            <a:ext cx="7717500" cy="65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means of documenting and sharing your data process</a:t>
            </a:r>
            <a:endParaRPr dirty="0"/>
          </a:p>
        </p:txBody>
      </p:sp>
      <p:sp>
        <p:nvSpPr>
          <p:cNvPr id="2694" name="Google Shape;2694;p31">
            <a:extLst>
              <a:ext uri="{FF2B5EF4-FFF2-40B4-BE49-F238E27FC236}">
                <a16:creationId xmlns:a16="http://schemas.microsoft.com/office/drawing/2014/main" id="{A796DA1F-E184-74DE-00AF-CE43C63B282E}"/>
              </a:ext>
            </a:extLst>
          </p:cNvPr>
          <p:cNvSpPr txBox="1">
            <a:spLocks noGrp="1"/>
          </p:cNvSpPr>
          <p:nvPr>
            <p:ph type="title" idx="2"/>
          </p:nvPr>
        </p:nvSpPr>
        <p:spPr>
          <a:xfrm>
            <a:off x="3574350" y="5395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2695" name="Google Shape;2695;p31">
            <a:extLst>
              <a:ext uri="{FF2B5EF4-FFF2-40B4-BE49-F238E27FC236}">
                <a16:creationId xmlns:a16="http://schemas.microsoft.com/office/drawing/2014/main" id="{56D3B351-B097-49FC-7493-312469472705}"/>
              </a:ext>
            </a:extLst>
          </p:cNvPr>
          <p:cNvGrpSpPr/>
          <p:nvPr/>
        </p:nvGrpSpPr>
        <p:grpSpPr>
          <a:xfrm>
            <a:off x="3333124" y="539512"/>
            <a:ext cx="397957" cy="491303"/>
            <a:chOff x="4986000" y="2166120"/>
            <a:chExt cx="388440" cy="1402920"/>
          </a:xfrm>
        </p:grpSpPr>
        <p:sp>
          <p:nvSpPr>
            <p:cNvPr id="2696" name="Google Shape;2696;p31">
              <a:extLst>
                <a:ext uri="{FF2B5EF4-FFF2-40B4-BE49-F238E27FC236}">
                  <a16:creationId xmlns:a16="http://schemas.microsoft.com/office/drawing/2014/main" id="{BD9448F6-4824-FD1F-2E76-F1C8B1DAB70D}"/>
                </a:ext>
              </a:extLst>
            </p:cNvPr>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7" name="Google Shape;2697;p31">
              <a:extLst>
                <a:ext uri="{FF2B5EF4-FFF2-40B4-BE49-F238E27FC236}">
                  <a16:creationId xmlns:a16="http://schemas.microsoft.com/office/drawing/2014/main" id="{2CC20AD2-1753-395C-722D-23E10A61515A}"/>
                </a:ext>
              </a:extLst>
            </p:cNvPr>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8" name="Google Shape;2698;p31">
              <a:extLst>
                <a:ext uri="{FF2B5EF4-FFF2-40B4-BE49-F238E27FC236}">
                  <a16:creationId xmlns:a16="http://schemas.microsoft.com/office/drawing/2014/main" id="{07748757-40AD-D7B9-5090-4D391017E678}"/>
                </a:ext>
              </a:extLst>
            </p:cNvPr>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99" name="Google Shape;2699;p31">
            <a:extLst>
              <a:ext uri="{FF2B5EF4-FFF2-40B4-BE49-F238E27FC236}">
                <a16:creationId xmlns:a16="http://schemas.microsoft.com/office/drawing/2014/main" id="{19F5B781-36D9-97BA-003A-EEC43FE5E915}"/>
              </a:ext>
            </a:extLst>
          </p:cNvPr>
          <p:cNvGrpSpPr/>
          <p:nvPr/>
        </p:nvGrpSpPr>
        <p:grpSpPr>
          <a:xfrm>
            <a:off x="4984310" y="1974862"/>
            <a:ext cx="398326" cy="280942"/>
            <a:chOff x="6180480" y="1249200"/>
            <a:chExt cx="388800" cy="552600"/>
          </a:xfrm>
        </p:grpSpPr>
        <p:sp>
          <p:nvSpPr>
            <p:cNvPr id="2700" name="Google Shape;2700;p31">
              <a:extLst>
                <a:ext uri="{FF2B5EF4-FFF2-40B4-BE49-F238E27FC236}">
                  <a16:creationId xmlns:a16="http://schemas.microsoft.com/office/drawing/2014/main" id="{0785FED6-A222-2BCA-A763-4BC7444839D7}"/>
                </a:ext>
              </a:extLst>
            </p:cNvPr>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1" name="Google Shape;2701;p31">
              <a:extLst>
                <a:ext uri="{FF2B5EF4-FFF2-40B4-BE49-F238E27FC236}">
                  <a16:creationId xmlns:a16="http://schemas.microsoft.com/office/drawing/2014/main" id="{C3B3ECF1-69CB-40CE-3AE4-B3A3E864C4B4}"/>
                </a:ext>
              </a:extLst>
            </p:cNvPr>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2" name="Google Shape;2702;p31">
              <a:extLst>
                <a:ext uri="{FF2B5EF4-FFF2-40B4-BE49-F238E27FC236}">
                  <a16:creationId xmlns:a16="http://schemas.microsoft.com/office/drawing/2014/main" id="{E89836BF-64D9-F952-FCD4-44AE461CB038}"/>
                </a:ext>
              </a:extLst>
            </p:cNvPr>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886441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0">
          <a:extLst>
            <a:ext uri="{FF2B5EF4-FFF2-40B4-BE49-F238E27FC236}">
              <a16:creationId xmlns:a16="http://schemas.microsoft.com/office/drawing/2014/main" id="{1CF68255-EDD7-E521-2614-CCC01CD789A3}"/>
            </a:ext>
          </a:extLst>
        </p:cNvPr>
        <p:cNvGrpSpPr/>
        <p:nvPr/>
      </p:nvGrpSpPr>
      <p:grpSpPr>
        <a:xfrm>
          <a:off x="0" y="0"/>
          <a:ext cx="0" cy="0"/>
          <a:chOff x="0" y="0"/>
          <a:chExt cx="0" cy="0"/>
        </a:xfrm>
      </p:grpSpPr>
      <p:sp>
        <p:nvSpPr>
          <p:cNvPr id="2621" name="Google Shape;2621;p30">
            <a:extLst>
              <a:ext uri="{FF2B5EF4-FFF2-40B4-BE49-F238E27FC236}">
                <a16:creationId xmlns:a16="http://schemas.microsoft.com/office/drawing/2014/main" id="{EE8405E7-F357-6506-38CC-135610AA482F}"/>
              </a:ext>
            </a:extLst>
          </p:cNvPr>
          <p:cNvSpPr txBox="1">
            <a:spLocks noGrp="1"/>
          </p:cNvSpPr>
          <p:nvPr>
            <p:ph type="title"/>
          </p:nvPr>
        </p:nvSpPr>
        <p:spPr>
          <a:xfrm>
            <a:off x="659841" y="445025"/>
            <a:ext cx="776415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Interactive Computational Notebooks</a:t>
            </a:r>
            <a:endParaRPr dirty="0"/>
          </a:p>
        </p:txBody>
      </p:sp>
      <p:sp>
        <p:nvSpPr>
          <p:cNvPr id="2622" name="Google Shape;2622;p30">
            <a:extLst>
              <a:ext uri="{FF2B5EF4-FFF2-40B4-BE49-F238E27FC236}">
                <a16:creationId xmlns:a16="http://schemas.microsoft.com/office/drawing/2014/main" id="{0459CCF3-89D8-E6C4-B868-0A1779307658}"/>
              </a:ext>
            </a:extLst>
          </p:cNvPr>
          <p:cNvSpPr txBox="1">
            <a:spLocks noGrp="1"/>
          </p:cNvSpPr>
          <p:nvPr>
            <p:ph type="subTitle" idx="1"/>
          </p:nvPr>
        </p:nvSpPr>
        <p:spPr>
          <a:xfrm>
            <a:off x="4728077" y="1597921"/>
            <a:ext cx="3699300" cy="25208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Notebooks:</a:t>
            </a:r>
          </a:p>
          <a:p>
            <a:pPr marL="285750" lvl="0" indent="-285750" algn="l" rtl="0">
              <a:spcBef>
                <a:spcPts val="0"/>
              </a:spcBef>
              <a:spcAft>
                <a:spcPts val="0"/>
              </a:spcAft>
              <a:buFont typeface="Arial" panose="020B0604020202020204" pitchFamily="34" charset="0"/>
              <a:buChar char="•"/>
            </a:pPr>
            <a:r>
              <a:rPr lang="en" dirty="0"/>
              <a:t>Are able to execute code and show output in the same document</a:t>
            </a:r>
          </a:p>
          <a:p>
            <a:pPr marL="285750" lvl="0" indent="-285750" algn="l" rtl="0">
              <a:spcBef>
                <a:spcPts val="0"/>
              </a:spcBef>
              <a:spcAft>
                <a:spcPts val="0"/>
              </a:spcAft>
              <a:buFont typeface="Arial" panose="020B0604020202020204" pitchFamily="34" charset="0"/>
              <a:buChar char="•"/>
            </a:pPr>
            <a:r>
              <a:rPr lang="en" dirty="0"/>
              <a:t>Combine code with rich text documentation</a:t>
            </a:r>
          </a:p>
          <a:p>
            <a:pPr marL="285750" lvl="0" indent="-285750" algn="l" rtl="0">
              <a:spcBef>
                <a:spcPts val="0"/>
              </a:spcBef>
              <a:spcAft>
                <a:spcPts val="0"/>
              </a:spcAft>
              <a:buFont typeface="Arial" panose="020B0604020202020204" pitchFamily="34" charset="0"/>
              <a:buChar char="•"/>
            </a:pPr>
            <a:r>
              <a:rPr lang="en" dirty="0"/>
              <a:t>Include visualizations, including interactive visualizations</a:t>
            </a:r>
          </a:p>
          <a:p>
            <a:pPr marL="285750" lvl="0" indent="-285750" algn="l" rtl="0">
              <a:spcBef>
                <a:spcPts val="0"/>
              </a:spcBef>
              <a:spcAft>
                <a:spcPts val="0"/>
              </a:spcAft>
              <a:buFont typeface="Arial" panose="020B0604020202020204" pitchFamily="34" charset="0"/>
              <a:buChar char="•"/>
            </a:pPr>
            <a:r>
              <a:rPr lang="en" dirty="0"/>
              <a:t>Can include media content such as images and links</a:t>
            </a:r>
            <a:endParaRPr dirty="0"/>
          </a:p>
        </p:txBody>
      </p:sp>
      <p:sp>
        <p:nvSpPr>
          <p:cNvPr id="2623" name="Google Shape;2623;p30">
            <a:extLst>
              <a:ext uri="{FF2B5EF4-FFF2-40B4-BE49-F238E27FC236}">
                <a16:creationId xmlns:a16="http://schemas.microsoft.com/office/drawing/2014/main" id="{733BACE8-232A-4F54-BFC3-A6B8FFFC772E}"/>
              </a:ext>
            </a:extLst>
          </p:cNvPr>
          <p:cNvSpPr txBox="1">
            <a:spLocks noGrp="1"/>
          </p:cNvSpPr>
          <p:nvPr>
            <p:ph type="subTitle" idx="2"/>
          </p:nvPr>
        </p:nvSpPr>
        <p:spPr>
          <a:xfrm>
            <a:off x="716625" y="1360275"/>
            <a:ext cx="3699300" cy="2938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An early form was created by Stephen Wolfram for doing Math on computers: the </a:t>
            </a:r>
            <a:r>
              <a:rPr lang="en-US" i="1" dirty="0">
                <a:hlinkClick r:id="rId3"/>
              </a:rPr>
              <a:t>Mathematica</a:t>
            </a:r>
            <a:r>
              <a:rPr lang="en-US" dirty="0">
                <a:hlinkClick r:id="rId3"/>
              </a:rPr>
              <a:t> software</a:t>
            </a:r>
            <a:r>
              <a:rPr lang="en-US" dirty="0"/>
              <a:t> (1988) could do math and output visualizations.</a:t>
            </a:r>
          </a:p>
          <a:p>
            <a:pPr marL="285750" lvl="0" indent="-285750" algn="l" rtl="0">
              <a:spcBef>
                <a:spcPts val="0"/>
              </a:spcBef>
              <a:spcAft>
                <a:spcPts val="0"/>
              </a:spcAft>
              <a:buFont typeface="Arial" panose="020B0604020202020204" pitchFamily="34" charset="0"/>
              <a:buChar char="•"/>
            </a:pPr>
            <a:r>
              <a:rPr lang="en-US" dirty="0"/>
              <a:t>Wolfram wrote "The idea of a notebook is to have an interactive document that freely mixes code, results, graphics, text and everything else.”</a:t>
            </a:r>
          </a:p>
          <a:p>
            <a:pPr marL="285750" lvl="0" indent="-285750" algn="l" rtl="0">
              <a:spcBef>
                <a:spcPts val="0"/>
              </a:spcBef>
              <a:spcAft>
                <a:spcPts val="0"/>
              </a:spcAft>
              <a:buFont typeface="Arial" panose="020B0604020202020204" pitchFamily="34" charset="0"/>
              <a:buChar char="•"/>
            </a:pPr>
            <a:r>
              <a:rPr lang="en-US" dirty="0"/>
              <a:t>Colombian physicist Fernando Pérez created </a:t>
            </a:r>
            <a:r>
              <a:rPr lang="en-US" dirty="0" err="1"/>
              <a:t>iPython</a:t>
            </a:r>
            <a:r>
              <a:rPr lang="en-US" dirty="0"/>
              <a:t> in 2001, then created Project </a:t>
            </a:r>
            <a:r>
              <a:rPr lang="en-US" dirty="0" err="1"/>
              <a:t>Jupyter</a:t>
            </a:r>
            <a:r>
              <a:rPr lang="en-US" dirty="0"/>
              <a:t> in 2014</a:t>
            </a:r>
          </a:p>
          <a:p>
            <a:pPr marL="285750" lvl="0" indent="-285750" algn="l" rtl="0">
              <a:spcBef>
                <a:spcPts val="0"/>
              </a:spcBef>
              <a:spcAft>
                <a:spcPts val="0"/>
              </a:spcAft>
              <a:buFont typeface="Arial" panose="020B0604020202020204" pitchFamily="34" charset="0"/>
              <a:buChar char="•"/>
            </a:pPr>
            <a:endParaRPr dirty="0"/>
          </a:p>
          <a:p>
            <a:pPr marL="0" lvl="0" indent="0" algn="l" rtl="0">
              <a:spcBef>
                <a:spcPts val="0"/>
              </a:spcBef>
              <a:spcAft>
                <a:spcPts val="0"/>
              </a:spcAft>
              <a:buNone/>
            </a:pPr>
            <a:endParaRPr dirty="0"/>
          </a:p>
        </p:txBody>
      </p:sp>
      <p:grpSp>
        <p:nvGrpSpPr>
          <p:cNvPr id="2624" name="Google Shape;2624;p30">
            <a:extLst>
              <a:ext uri="{FF2B5EF4-FFF2-40B4-BE49-F238E27FC236}">
                <a16:creationId xmlns:a16="http://schemas.microsoft.com/office/drawing/2014/main" id="{D3B0B7D0-BE4F-37D1-BB5C-6AEA1586028E}"/>
              </a:ext>
            </a:extLst>
          </p:cNvPr>
          <p:cNvGrpSpPr/>
          <p:nvPr/>
        </p:nvGrpSpPr>
        <p:grpSpPr>
          <a:xfrm>
            <a:off x="122000" y="4917447"/>
            <a:ext cx="4420450" cy="226056"/>
            <a:chOff x="122000" y="4917447"/>
            <a:chExt cx="4420450" cy="226056"/>
          </a:xfrm>
        </p:grpSpPr>
        <p:sp>
          <p:nvSpPr>
            <p:cNvPr id="2625" name="Google Shape;2625;p30">
              <a:extLst>
                <a:ext uri="{FF2B5EF4-FFF2-40B4-BE49-F238E27FC236}">
                  <a16:creationId xmlns:a16="http://schemas.microsoft.com/office/drawing/2014/main" id="{80A53BC7-46CB-4C86-41B1-485B14575580}"/>
                </a:ext>
              </a:extLst>
            </p:cNvPr>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6" name="Google Shape;2626;p30">
              <a:extLst>
                <a:ext uri="{FF2B5EF4-FFF2-40B4-BE49-F238E27FC236}">
                  <a16:creationId xmlns:a16="http://schemas.microsoft.com/office/drawing/2014/main" id="{358E1A22-673E-7327-C58C-DE746E1347CE}"/>
                </a:ext>
              </a:extLst>
            </p:cNvPr>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7" name="Google Shape;2627;p30">
              <a:extLst>
                <a:ext uri="{FF2B5EF4-FFF2-40B4-BE49-F238E27FC236}">
                  <a16:creationId xmlns:a16="http://schemas.microsoft.com/office/drawing/2014/main" id="{6C51C30C-36D8-265B-0022-B72111B8E73F}"/>
                </a:ext>
              </a:extLst>
            </p:cNvPr>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8" name="Google Shape;2628;p30">
              <a:extLst>
                <a:ext uri="{FF2B5EF4-FFF2-40B4-BE49-F238E27FC236}">
                  <a16:creationId xmlns:a16="http://schemas.microsoft.com/office/drawing/2014/main" id="{0460A1C2-47BF-C658-520F-AD64367A2D2B}"/>
                </a:ext>
              </a:extLst>
            </p:cNvPr>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9" name="Google Shape;2629;p30">
              <a:extLst>
                <a:ext uri="{FF2B5EF4-FFF2-40B4-BE49-F238E27FC236}">
                  <a16:creationId xmlns:a16="http://schemas.microsoft.com/office/drawing/2014/main" id="{E9E9499E-DA56-17B9-5706-7F6B0A097ABD}"/>
                </a:ext>
              </a:extLst>
            </p:cNvPr>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0" name="Google Shape;2630;p30">
              <a:extLst>
                <a:ext uri="{FF2B5EF4-FFF2-40B4-BE49-F238E27FC236}">
                  <a16:creationId xmlns:a16="http://schemas.microsoft.com/office/drawing/2014/main" id="{4731C9CF-4B85-D90B-4B88-F749435B6F1A}"/>
                </a:ext>
              </a:extLst>
            </p:cNvPr>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1" name="Google Shape;2631;p30">
              <a:extLst>
                <a:ext uri="{FF2B5EF4-FFF2-40B4-BE49-F238E27FC236}">
                  <a16:creationId xmlns:a16="http://schemas.microsoft.com/office/drawing/2014/main" id="{E5A8B6AA-7394-C8EE-054A-9E23A25C786E}"/>
                </a:ext>
              </a:extLst>
            </p:cNvPr>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2" name="Google Shape;2632;p30">
              <a:extLst>
                <a:ext uri="{FF2B5EF4-FFF2-40B4-BE49-F238E27FC236}">
                  <a16:creationId xmlns:a16="http://schemas.microsoft.com/office/drawing/2014/main" id="{F714A180-0F20-96C8-3ADA-A95E7CCB2D3C}"/>
                </a:ext>
              </a:extLst>
            </p:cNvPr>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3" name="Google Shape;2633;p30">
              <a:extLst>
                <a:ext uri="{FF2B5EF4-FFF2-40B4-BE49-F238E27FC236}">
                  <a16:creationId xmlns:a16="http://schemas.microsoft.com/office/drawing/2014/main" id="{720A5B1D-CC45-371C-4FB2-67F5C2C7BB53}"/>
                </a:ext>
              </a:extLst>
            </p:cNvPr>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4" name="Google Shape;2634;p30">
              <a:extLst>
                <a:ext uri="{FF2B5EF4-FFF2-40B4-BE49-F238E27FC236}">
                  <a16:creationId xmlns:a16="http://schemas.microsoft.com/office/drawing/2014/main" id="{4987DBBE-6C77-5B81-EF74-33ECCFE7BABC}"/>
                </a:ext>
              </a:extLst>
            </p:cNvPr>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5" name="Google Shape;2635;p30">
              <a:extLst>
                <a:ext uri="{FF2B5EF4-FFF2-40B4-BE49-F238E27FC236}">
                  <a16:creationId xmlns:a16="http://schemas.microsoft.com/office/drawing/2014/main" id="{A684F463-1E14-3187-D832-BA966CCF59E3}"/>
                </a:ext>
              </a:extLst>
            </p:cNvPr>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6" name="Google Shape;2636;p30">
              <a:extLst>
                <a:ext uri="{FF2B5EF4-FFF2-40B4-BE49-F238E27FC236}">
                  <a16:creationId xmlns:a16="http://schemas.microsoft.com/office/drawing/2014/main" id="{4D55D994-87AB-B9C0-F82A-B98FBBE2058B}"/>
                </a:ext>
              </a:extLst>
            </p:cNvPr>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7" name="Google Shape;2637;p30">
              <a:extLst>
                <a:ext uri="{FF2B5EF4-FFF2-40B4-BE49-F238E27FC236}">
                  <a16:creationId xmlns:a16="http://schemas.microsoft.com/office/drawing/2014/main" id="{D46D64D8-6E77-739E-79DC-D8FF9CB5F0EB}"/>
                </a:ext>
              </a:extLst>
            </p:cNvPr>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8" name="Google Shape;2638;p30">
              <a:extLst>
                <a:ext uri="{FF2B5EF4-FFF2-40B4-BE49-F238E27FC236}">
                  <a16:creationId xmlns:a16="http://schemas.microsoft.com/office/drawing/2014/main" id="{5BF9659C-3146-2005-6B77-E45E21C94E4A}"/>
                </a:ext>
              </a:extLst>
            </p:cNvPr>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9" name="Google Shape;2639;p30">
              <a:extLst>
                <a:ext uri="{FF2B5EF4-FFF2-40B4-BE49-F238E27FC236}">
                  <a16:creationId xmlns:a16="http://schemas.microsoft.com/office/drawing/2014/main" id="{6DF7C616-A787-A234-707A-A69F4B88AD53}"/>
                </a:ext>
              </a:extLst>
            </p:cNvPr>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40" name="Google Shape;2640;p30">
            <a:extLst>
              <a:ext uri="{FF2B5EF4-FFF2-40B4-BE49-F238E27FC236}">
                <a16:creationId xmlns:a16="http://schemas.microsoft.com/office/drawing/2014/main" id="{42B4EC3C-D0C9-B472-98FD-0052ABCF97B8}"/>
              </a:ext>
            </a:extLst>
          </p:cNvPr>
          <p:cNvGrpSpPr/>
          <p:nvPr/>
        </p:nvGrpSpPr>
        <p:grpSpPr>
          <a:xfrm>
            <a:off x="4601500" y="4884626"/>
            <a:ext cx="4420450" cy="258877"/>
            <a:chOff x="4601500" y="4884626"/>
            <a:chExt cx="4420450" cy="258877"/>
          </a:xfrm>
        </p:grpSpPr>
        <p:sp>
          <p:nvSpPr>
            <p:cNvPr id="2641" name="Google Shape;2641;p30">
              <a:extLst>
                <a:ext uri="{FF2B5EF4-FFF2-40B4-BE49-F238E27FC236}">
                  <a16:creationId xmlns:a16="http://schemas.microsoft.com/office/drawing/2014/main" id="{943555AD-87EC-1408-922A-D4D4F754E78B}"/>
                </a:ext>
              </a:extLst>
            </p:cNvPr>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2" name="Google Shape;2642;p30">
              <a:extLst>
                <a:ext uri="{FF2B5EF4-FFF2-40B4-BE49-F238E27FC236}">
                  <a16:creationId xmlns:a16="http://schemas.microsoft.com/office/drawing/2014/main" id="{65506D65-4B74-1506-184D-EE6C666DD850}"/>
                </a:ext>
              </a:extLst>
            </p:cNvPr>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3" name="Google Shape;2643;p30">
              <a:extLst>
                <a:ext uri="{FF2B5EF4-FFF2-40B4-BE49-F238E27FC236}">
                  <a16:creationId xmlns:a16="http://schemas.microsoft.com/office/drawing/2014/main" id="{9DA9D426-8BAA-A4B9-BD75-BD6D2C173F52}"/>
                </a:ext>
              </a:extLst>
            </p:cNvPr>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4" name="Google Shape;2644;p30">
              <a:extLst>
                <a:ext uri="{FF2B5EF4-FFF2-40B4-BE49-F238E27FC236}">
                  <a16:creationId xmlns:a16="http://schemas.microsoft.com/office/drawing/2014/main" id="{4D8FB903-4E94-AF91-9D84-D0ED93EF542F}"/>
                </a:ext>
              </a:extLst>
            </p:cNvPr>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5" name="Google Shape;2645;p30">
              <a:extLst>
                <a:ext uri="{FF2B5EF4-FFF2-40B4-BE49-F238E27FC236}">
                  <a16:creationId xmlns:a16="http://schemas.microsoft.com/office/drawing/2014/main" id="{2AF2940F-5B37-9D12-4E7B-09E08DCB15E1}"/>
                </a:ext>
              </a:extLst>
            </p:cNvPr>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6" name="Google Shape;2646;p30">
              <a:extLst>
                <a:ext uri="{FF2B5EF4-FFF2-40B4-BE49-F238E27FC236}">
                  <a16:creationId xmlns:a16="http://schemas.microsoft.com/office/drawing/2014/main" id="{D4CB9DE9-BBBA-19B8-CA3F-DE8F9D53028A}"/>
                </a:ext>
              </a:extLst>
            </p:cNvPr>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7" name="Google Shape;2647;p30">
              <a:extLst>
                <a:ext uri="{FF2B5EF4-FFF2-40B4-BE49-F238E27FC236}">
                  <a16:creationId xmlns:a16="http://schemas.microsoft.com/office/drawing/2014/main" id="{3E851176-6671-816C-7EB2-714FAD2FB263}"/>
                </a:ext>
              </a:extLst>
            </p:cNvPr>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8" name="Google Shape;2648;p30">
              <a:extLst>
                <a:ext uri="{FF2B5EF4-FFF2-40B4-BE49-F238E27FC236}">
                  <a16:creationId xmlns:a16="http://schemas.microsoft.com/office/drawing/2014/main" id="{887A7140-4FA5-B854-347D-E923B9B831C8}"/>
                </a:ext>
              </a:extLst>
            </p:cNvPr>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9" name="Google Shape;2649;p30">
              <a:extLst>
                <a:ext uri="{FF2B5EF4-FFF2-40B4-BE49-F238E27FC236}">
                  <a16:creationId xmlns:a16="http://schemas.microsoft.com/office/drawing/2014/main" id="{162997F8-4B92-B37E-EC62-85CE6B721E3E}"/>
                </a:ext>
              </a:extLst>
            </p:cNvPr>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0" name="Google Shape;2650;p30">
              <a:extLst>
                <a:ext uri="{FF2B5EF4-FFF2-40B4-BE49-F238E27FC236}">
                  <a16:creationId xmlns:a16="http://schemas.microsoft.com/office/drawing/2014/main" id="{5929B64A-BEFE-5A21-31A6-59F421EC28FF}"/>
                </a:ext>
              </a:extLst>
            </p:cNvPr>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1" name="Google Shape;2651;p30">
              <a:extLst>
                <a:ext uri="{FF2B5EF4-FFF2-40B4-BE49-F238E27FC236}">
                  <a16:creationId xmlns:a16="http://schemas.microsoft.com/office/drawing/2014/main" id="{85F3343A-B51B-4465-0B04-8C9B5C24041D}"/>
                </a:ext>
              </a:extLst>
            </p:cNvPr>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2" name="Google Shape;2652;p30">
              <a:extLst>
                <a:ext uri="{FF2B5EF4-FFF2-40B4-BE49-F238E27FC236}">
                  <a16:creationId xmlns:a16="http://schemas.microsoft.com/office/drawing/2014/main" id="{31B45F2F-7148-8CD2-6444-07E1FEF3EB9D}"/>
                </a:ext>
              </a:extLst>
            </p:cNvPr>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3" name="Google Shape;2653;p30">
              <a:extLst>
                <a:ext uri="{FF2B5EF4-FFF2-40B4-BE49-F238E27FC236}">
                  <a16:creationId xmlns:a16="http://schemas.microsoft.com/office/drawing/2014/main" id="{065C5D29-1C9F-DF04-8364-D353EDEFA0A0}"/>
                </a:ext>
              </a:extLst>
            </p:cNvPr>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4" name="Google Shape;2654;p30">
              <a:extLst>
                <a:ext uri="{FF2B5EF4-FFF2-40B4-BE49-F238E27FC236}">
                  <a16:creationId xmlns:a16="http://schemas.microsoft.com/office/drawing/2014/main" id="{BEBE87D3-4BEA-BFD3-A3C0-F14C3466DE5F}"/>
                </a:ext>
              </a:extLst>
            </p:cNvPr>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5" name="Google Shape;2655;p30">
              <a:extLst>
                <a:ext uri="{FF2B5EF4-FFF2-40B4-BE49-F238E27FC236}">
                  <a16:creationId xmlns:a16="http://schemas.microsoft.com/office/drawing/2014/main" id="{22985EF2-FAA3-81E4-80EF-46897B06A193}"/>
                </a:ext>
              </a:extLst>
            </p:cNvPr>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56" name="Google Shape;2656;p30">
            <a:extLst>
              <a:ext uri="{FF2B5EF4-FFF2-40B4-BE49-F238E27FC236}">
                <a16:creationId xmlns:a16="http://schemas.microsoft.com/office/drawing/2014/main" id="{C9FA0F5C-AF9A-CFD5-E211-50DBC433E2B0}"/>
              </a:ext>
            </a:extLst>
          </p:cNvPr>
          <p:cNvGrpSpPr/>
          <p:nvPr/>
        </p:nvGrpSpPr>
        <p:grpSpPr>
          <a:xfrm>
            <a:off x="122025" y="5036324"/>
            <a:ext cx="4420450" cy="107173"/>
            <a:chOff x="122000" y="4917447"/>
            <a:chExt cx="4420450" cy="226056"/>
          </a:xfrm>
        </p:grpSpPr>
        <p:sp>
          <p:nvSpPr>
            <p:cNvPr id="2657" name="Google Shape;2657;p30">
              <a:extLst>
                <a:ext uri="{FF2B5EF4-FFF2-40B4-BE49-F238E27FC236}">
                  <a16:creationId xmlns:a16="http://schemas.microsoft.com/office/drawing/2014/main" id="{6CA75449-3331-7162-4E4B-C3035A9D11AC}"/>
                </a:ext>
              </a:extLst>
            </p:cNvPr>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8" name="Google Shape;2658;p30">
              <a:extLst>
                <a:ext uri="{FF2B5EF4-FFF2-40B4-BE49-F238E27FC236}">
                  <a16:creationId xmlns:a16="http://schemas.microsoft.com/office/drawing/2014/main" id="{F1FA6D14-A071-B1F0-6B85-F607414B423B}"/>
                </a:ext>
              </a:extLst>
            </p:cNvPr>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9" name="Google Shape;2659;p30">
              <a:extLst>
                <a:ext uri="{FF2B5EF4-FFF2-40B4-BE49-F238E27FC236}">
                  <a16:creationId xmlns:a16="http://schemas.microsoft.com/office/drawing/2014/main" id="{64969AA6-C878-5E7D-216F-7FA61C6A5369}"/>
                </a:ext>
              </a:extLst>
            </p:cNvPr>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0" name="Google Shape;2660;p30">
              <a:extLst>
                <a:ext uri="{FF2B5EF4-FFF2-40B4-BE49-F238E27FC236}">
                  <a16:creationId xmlns:a16="http://schemas.microsoft.com/office/drawing/2014/main" id="{92419631-71A4-97BC-C4B1-50FD67C12E9D}"/>
                </a:ext>
              </a:extLst>
            </p:cNvPr>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1" name="Google Shape;2661;p30">
              <a:extLst>
                <a:ext uri="{FF2B5EF4-FFF2-40B4-BE49-F238E27FC236}">
                  <a16:creationId xmlns:a16="http://schemas.microsoft.com/office/drawing/2014/main" id="{8F19BC51-0659-F058-2D4E-781D678CD491}"/>
                </a:ext>
              </a:extLst>
            </p:cNvPr>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2" name="Google Shape;2662;p30">
              <a:extLst>
                <a:ext uri="{FF2B5EF4-FFF2-40B4-BE49-F238E27FC236}">
                  <a16:creationId xmlns:a16="http://schemas.microsoft.com/office/drawing/2014/main" id="{2C1767D2-DC61-E23C-D0FB-47F3810B522D}"/>
                </a:ext>
              </a:extLst>
            </p:cNvPr>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3" name="Google Shape;2663;p30">
              <a:extLst>
                <a:ext uri="{FF2B5EF4-FFF2-40B4-BE49-F238E27FC236}">
                  <a16:creationId xmlns:a16="http://schemas.microsoft.com/office/drawing/2014/main" id="{45E45BD0-4F5B-5B02-A1F2-DA21367AB34C}"/>
                </a:ext>
              </a:extLst>
            </p:cNvPr>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4" name="Google Shape;2664;p30">
              <a:extLst>
                <a:ext uri="{FF2B5EF4-FFF2-40B4-BE49-F238E27FC236}">
                  <a16:creationId xmlns:a16="http://schemas.microsoft.com/office/drawing/2014/main" id="{7AE024F5-E622-B9D6-8493-CC7841247FFF}"/>
                </a:ext>
              </a:extLst>
            </p:cNvPr>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5" name="Google Shape;2665;p30">
              <a:extLst>
                <a:ext uri="{FF2B5EF4-FFF2-40B4-BE49-F238E27FC236}">
                  <a16:creationId xmlns:a16="http://schemas.microsoft.com/office/drawing/2014/main" id="{581E214D-F1DC-EA95-8F41-0697E9F9F981}"/>
                </a:ext>
              </a:extLst>
            </p:cNvPr>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6" name="Google Shape;2666;p30">
              <a:extLst>
                <a:ext uri="{FF2B5EF4-FFF2-40B4-BE49-F238E27FC236}">
                  <a16:creationId xmlns:a16="http://schemas.microsoft.com/office/drawing/2014/main" id="{A3924AF1-3A5E-A5A7-B473-42A8706AF3BB}"/>
                </a:ext>
              </a:extLst>
            </p:cNvPr>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7" name="Google Shape;2667;p30">
              <a:extLst>
                <a:ext uri="{FF2B5EF4-FFF2-40B4-BE49-F238E27FC236}">
                  <a16:creationId xmlns:a16="http://schemas.microsoft.com/office/drawing/2014/main" id="{A6AEF105-FDDB-6ABE-1EFD-839D8928496B}"/>
                </a:ext>
              </a:extLst>
            </p:cNvPr>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8" name="Google Shape;2668;p30">
              <a:extLst>
                <a:ext uri="{FF2B5EF4-FFF2-40B4-BE49-F238E27FC236}">
                  <a16:creationId xmlns:a16="http://schemas.microsoft.com/office/drawing/2014/main" id="{67D15509-1131-2068-D1FE-75B24DBE30A4}"/>
                </a:ext>
              </a:extLst>
            </p:cNvPr>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9" name="Google Shape;2669;p30">
              <a:extLst>
                <a:ext uri="{FF2B5EF4-FFF2-40B4-BE49-F238E27FC236}">
                  <a16:creationId xmlns:a16="http://schemas.microsoft.com/office/drawing/2014/main" id="{D38F1B28-BF42-30E1-8345-946AB0298B3C}"/>
                </a:ext>
              </a:extLst>
            </p:cNvPr>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0" name="Google Shape;2670;p30">
              <a:extLst>
                <a:ext uri="{FF2B5EF4-FFF2-40B4-BE49-F238E27FC236}">
                  <a16:creationId xmlns:a16="http://schemas.microsoft.com/office/drawing/2014/main" id="{D26635CA-715A-B4CF-4407-0192139A0D39}"/>
                </a:ext>
              </a:extLst>
            </p:cNvPr>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1" name="Google Shape;2671;p30">
              <a:extLst>
                <a:ext uri="{FF2B5EF4-FFF2-40B4-BE49-F238E27FC236}">
                  <a16:creationId xmlns:a16="http://schemas.microsoft.com/office/drawing/2014/main" id="{E1571B39-E15D-E948-6917-3E0A42B735A7}"/>
                </a:ext>
              </a:extLst>
            </p:cNvPr>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72" name="Google Shape;2672;p30">
            <a:extLst>
              <a:ext uri="{FF2B5EF4-FFF2-40B4-BE49-F238E27FC236}">
                <a16:creationId xmlns:a16="http://schemas.microsoft.com/office/drawing/2014/main" id="{7A90D05E-CEAD-7DF2-82D5-FA87CA494434}"/>
              </a:ext>
            </a:extLst>
          </p:cNvPr>
          <p:cNvGrpSpPr/>
          <p:nvPr/>
        </p:nvGrpSpPr>
        <p:grpSpPr>
          <a:xfrm>
            <a:off x="4601525" y="5020763"/>
            <a:ext cx="4420450" cy="122734"/>
            <a:chOff x="4601500" y="4884626"/>
            <a:chExt cx="4420450" cy="258877"/>
          </a:xfrm>
        </p:grpSpPr>
        <p:sp>
          <p:nvSpPr>
            <p:cNvPr id="2673" name="Google Shape;2673;p30">
              <a:extLst>
                <a:ext uri="{FF2B5EF4-FFF2-40B4-BE49-F238E27FC236}">
                  <a16:creationId xmlns:a16="http://schemas.microsoft.com/office/drawing/2014/main" id="{2B92994F-9444-5DB4-1003-815E61FFD51A}"/>
                </a:ext>
              </a:extLst>
            </p:cNvPr>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4" name="Google Shape;2674;p30">
              <a:extLst>
                <a:ext uri="{FF2B5EF4-FFF2-40B4-BE49-F238E27FC236}">
                  <a16:creationId xmlns:a16="http://schemas.microsoft.com/office/drawing/2014/main" id="{400ABFA6-B066-50B2-173F-391C12C03CFA}"/>
                </a:ext>
              </a:extLst>
            </p:cNvPr>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5" name="Google Shape;2675;p30">
              <a:extLst>
                <a:ext uri="{FF2B5EF4-FFF2-40B4-BE49-F238E27FC236}">
                  <a16:creationId xmlns:a16="http://schemas.microsoft.com/office/drawing/2014/main" id="{B5859B34-C324-E33F-7993-BBEF05FCB97E}"/>
                </a:ext>
              </a:extLst>
            </p:cNvPr>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6" name="Google Shape;2676;p30">
              <a:extLst>
                <a:ext uri="{FF2B5EF4-FFF2-40B4-BE49-F238E27FC236}">
                  <a16:creationId xmlns:a16="http://schemas.microsoft.com/office/drawing/2014/main" id="{53826DF4-A55C-32B7-B592-2FDCE78D5F03}"/>
                </a:ext>
              </a:extLst>
            </p:cNvPr>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7" name="Google Shape;2677;p30">
              <a:extLst>
                <a:ext uri="{FF2B5EF4-FFF2-40B4-BE49-F238E27FC236}">
                  <a16:creationId xmlns:a16="http://schemas.microsoft.com/office/drawing/2014/main" id="{22142CBA-0E0C-E4D6-6E81-B5FC4B5EAF7A}"/>
                </a:ext>
              </a:extLst>
            </p:cNvPr>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8" name="Google Shape;2678;p30">
              <a:extLst>
                <a:ext uri="{FF2B5EF4-FFF2-40B4-BE49-F238E27FC236}">
                  <a16:creationId xmlns:a16="http://schemas.microsoft.com/office/drawing/2014/main" id="{F2C369E4-E88A-C902-2823-581E6B6349C2}"/>
                </a:ext>
              </a:extLst>
            </p:cNvPr>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9" name="Google Shape;2679;p30">
              <a:extLst>
                <a:ext uri="{FF2B5EF4-FFF2-40B4-BE49-F238E27FC236}">
                  <a16:creationId xmlns:a16="http://schemas.microsoft.com/office/drawing/2014/main" id="{7BF8937B-DBAD-60BA-1E2F-9AA788001EED}"/>
                </a:ext>
              </a:extLst>
            </p:cNvPr>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0" name="Google Shape;2680;p30">
              <a:extLst>
                <a:ext uri="{FF2B5EF4-FFF2-40B4-BE49-F238E27FC236}">
                  <a16:creationId xmlns:a16="http://schemas.microsoft.com/office/drawing/2014/main" id="{C299F5F5-C586-3BD6-D260-8DBD4B589EF6}"/>
                </a:ext>
              </a:extLst>
            </p:cNvPr>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1" name="Google Shape;2681;p30">
              <a:extLst>
                <a:ext uri="{FF2B5EF4-FFF2-40B4-BE49-F238E27FC236}">
                  <a16:creationId xmlns:a16="http://schemas.microsoft.com/office/drawing/2014/main" id="{33D22A3E-A718-7E17-F023-FB51610F0026}"/>
                </a:ext>
              </a:extLst>
            </p:cNvPr>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2" name="Google Shape;2682;p30">
              <a:extLst>
                <a:ext uri="{FF2B5EF4-FFF2-40B4-BE49-F238E27FC236}">
                  <a16:creationId xmlns:a16="http://schemas.microsoft.com/office/drawing/2014/main" id="{0F828056-357F-C8B7-058E-FE9834694161}"/>
                </a:ext>
              </a:extLst>
            </p:cNvPr>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3" name="Google Shape;2683;p30">
              <a:extLst>
                <a:ext uri="{FF2B5EF4-FFF2-40B4-BE49-F238E27FC236}">
                  <a16:creationId xmlns:a16="http://schemas.microsoft.com/office/drawing/2014/main" id="{286F2BC7-9CB2-E0C6-4676-CC30C5CD1169}"/>
                </a:ext>
              </a:extLst>
            </p:cNvPr>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4" name="Google Shape;2684;p30">
              <a:extLst>
                <a:ext uri="{FF2B5EF4-FFF2-40B4-BE49-F238E27FC236}">
                  <a16:creationId xmlns:a16="http://schemas.microsoft.com/office/drawing/2014/main" id="{F468E782-7C83-FBB9-FCE1-5214ACFC8EC9}"/>
                </a:ext>
              </a:extLst>
            </p:cNvPr>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5" name="Google Shape;2685;p30">
              <a:extLst>
                <a:ext uri="{FF2B5EF4-FFF2-40B4-BE49-F238E27FC236}">
                  <a16:creationId xmlns:a16="http://schemas.microsoft.com/office/drawing/2014/main" id="{16EE9609-7B18-BFBB-02AA-9DFCF7ABCC73}"/>
                </a:ext>
              </a:extLst>
            </p:cNvPr>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6" name="Google Shape;2686;p30">
              <a:extLst>
                <a:ext uri="{FF2B5EF4-FFF2-40B4-BE49-F238E27FC236}">
                  <a16:creationId xmlns:a16="http://schemas.microsoft.com/office/drawing/2014/main" id="{E65378B4-0BD5-8ED9-9EB2-44ACA85436D3}"/>
                </a:ext>
              </a:extLst>
            </p:cNvPr>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7" name="Google Shape;2687;p30">
              <a:extLst>
                <a:ext uri="{FF2B5EF4-FFF2-40B4-BE49-F238E27FC236}">
                  <a16:creationId xmlns:a16="http://schemas.microsoft.com/office/drawing/2014/main" id="{F35BEDE5-9659-61DA-E637-59E6443D8677}"/>
                </a:ext>
              </a:extLst>
            </p:cNvPr>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87345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57">
          <a:extLst>
            <a:ext uri="{FF2B5EF4-FFF2-40B4-BE49-F238E27FC236}">
              <a16:creationId xmlns:a16="http://schemas.microsoft.com/office/drawing/2014/main" id="{20A990B1-F494-0CB3-4839-7A04DE4365C1}"/>
            </a:ext>
          </a:extLst>
        </p:cNvPr>
        <p:cNvGrpSpPr/>
        <p:nvPr/>
      </p:nvGrpSpPr>
      <p:grpSpPr>
        <a:xfrm>
          <a:off x="0" y="0"/>
          <a:ext cx="0" cy="0"/>
          <a:chOff x="0" y="0"/>
          <a:chExt cx="0" cy="0"/>
        </a:xfrm>
      </p:grpSpPr>
      <p:sp>
        <p:nvSpPr>
          <p:cNvPr id="3358" name="Google Shape;3358;p45">
            <a:extLst>
              <a:ext uri="{FF2B5EF4-FFF2-40B4-BE49-F238E27FC236}">
                <a16:creationId xmlns:a16="http://schemas.microsoft.com/office/drawing/2014/main" id="{A4F6443F-A13C-0D8D-8F94-96ED0CC359F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Notebooks</a:t>
            </a:r>
            <a:endParaRPr dirty="0"/>
          </a:p>
        </p:txBody>
      </p:sp>
      <p:sp>
        <p:nvSpPr>
          <p:cNvPr id="3359" name="Google Shape;3359;p45">
            <a:extLst>
              <a:ext uri="{FF2B5EF4-FFF2-40B4-BE49-F238E27FC236}">
                <a16:creationId xmlns:a16="http://schemas.microsoft.com/office/drawing/2014/main" id="{6D1A08BA-31F8-272F-BDB2-657339F5EC9B}"/>
              </a:ext>
            </a:extLst>
          </p:cNvPr>
          <p:cNvSpPr txBox="1">
            <a:spLocks noGrp="1"/>
          </p:cNvSpPr>
          <p:nvPr>
            <p:ph type="subTitle" idx="1"/>
          </p:nvPr>
        </p:nvSpPr>
        <p:spPr>
          <a:xfrm>
            <a:off x="720017" y="1765000"/>
            <a:ext cx="2379000" cy="240943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Document how you developed your code</a:t>
            </a:r>
          </a:p>
          <a:p>
            <a:pPr marL="285750" lvl="0" indent="-285750" algn="l" rtl="0">
              <a:spcBef>
                <a:spcPts val="0"/>
              </a:spcBef>
              <a:spcAft>
                <a:spcPts val="0"/>
              </a:spcAft>
              <a:buFont typeface="Arial" panose="020B0604020202020204" pitchFamily="34" charset="0"/>
              <a:buChar char="•"/>
            </a:pPr>
            <a:r>
              <a:rPr lang="en" dirty="0"/>
              <a:t>Document how your code works</a:t>
            </a:r>
          </a:p>
          <a:p>
            <a:pPr marL="285750" lvl="0" indent="-285750" algn="l" rtl="0">
              <a:spcBef>
                <a:spcPts val="0"/>
              </a:spcBef>
              <a:spcAft>
                <a:spcPts val="0"/>
              </a:spcAft>
              <a:buFont typeface="Arial" panose="020B0604020202020204" pitchFamily="34" charset="0"/>
              <a:buChar char="•"/>
            </a:pPr>
            <a:r>
              <a:rPr lang="en" dirty="0"/>
              <a:t>Document your coding workflow</a:t>
            </a:r>
          </a:p>
          <a:p>
            <a:pPr marL="285750" lvl="0" indent="-285750" algn="l" rtl="0">
              <a:spcBef>
                <a:spcPts val="0"/>
              </a:spcBef>
              <a:spcAft>
                <a:spcPts val="0"/>
              </a:spcAft>
              <a:buFont typeface="Arial" panose="020B0604020202020204" pitchFamily="34" charset="0"/>
              <a:buChar char="•"/>
            </a:pPr>
            <a:r>
              <a:rPr lang="en" dirty="0"/>
              <a:t>Demonstrate or illustrate a coding technique</a:t>
            </a:r>
            <a:endParaRPr dirty="0"/>
          </a:p>
        </p:txBody>
      </p:sp>
      <p:sp>
        <p:nvSpPr>
          <p:cNvPr id="3360" name="Google Shape;3360;p45">
            <a:extLst>
              <a:ext uri="{FF2B5EF4-FFF2-40B4-BE49-F238E27FC236}">
                <a16:creationId xmlns:a16="http://schemas.microsoft.com/office/drawing/2014/main" id="{61273AAC-7507-02CF-09E0-B5F600553A3D}"/>
              </a:ext>
            </a:extLst>
          </p:cNvPr>
          <p:cNvSpPr txBox="1">
            <a:spLocks noGrp="1"/>
          </p:cNvSpPr>
          <p:nvPr>
            <p:ph type="subTitle" idx="2"/>
          </p:nvPr>
        </p:nvSpPr>
        <p:spPr>
          <a:xfrm>
            <a:off x="3382495" y="1765000"/>
            <a:ext cx="2379000" cy="234582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Document data science workflow</a:t>
            </a:r>
          </a:p>
          <a:p>
            <a:pPr marL="285750" lvl="0" indent="-285750" algn="l" rtl="0">
              <a:spcBef>
                <a:spcPts val="0"/>
              </a:spcBef>
              <a:spcAft>
                <a:spcPts val="0"/>
              </a:spcAft>
              <a:buFont typeface="Arial" panose="020B0604020202020204" pitchFamily="34" charset="0"/>
              <a:buChar char="•"/>
            </a:pPr>
            <a:r>
              <a:rPr lang="en" dirty="0"/>
              <a:t>Create visualizations</a:t>
            </a:r>
          </a:p>
          <a:p>
            <a:pPr marL="285750" lvl="0" indent="-285750" algn="l" rtl="0">
              <a:spcBef>
                <a:spcPts val="0"/>
              </a:spcBef>
              <a:spcAft>
                <a:spcPts val="0"/>
              </a:spcAft>
              <a:buFont typeface="Arial" panose="020B0604020202020204" pitchFamily="34" charset="0"/>
              <a:buChar char="•"/>
            </a:pPr>
            <a:r>
              <a:rPr lang="en" dirty="0"/>
              <a:t>Interactive tutorials</a:t>
            </a:r>
          </a:p>
          <a:p>
            <a:pPr marL="285750" lvl="0" indent="-285750" algn="l" rtl="0">
              <a:spcBef>
                <a:spcPts val="0"/>
              </a:spcBef>
              <a:spcAft>
                <a:spcPts val="0"/>
              </a:spcAft>
              <a:buFont typeface="Arial" panose="020B0604020202020204" pitchFamily="34" charset="0"/>
              <a:buChar char="•"/>
            </a:pPr>
            <a:r>
              <a:rPr lang="en" dirty="0"/>
              <a:t>Document your experimentation with techniques</a:t>
            </a:r>
          </a:p>
          <a:p>
            <a:pPr marL="285750" lvl="0" indent="-285750" algn="l" rtl="0">
              <a:spcBef>
                <a:spcPts val="0"/>
              </a:spcBef>
              <a:spcAft>
                <a:spcPts val="0"/>
              </a:spcAft>
              <a:buFont typeface="Arial" panose="020B0604020202020204" pitchFamily="34" charset="0"/>
              <a:buChar char="•"/>
            </a:pPr>
            <a:r>
              <a:rPr lang="en" dirty="0"/>
              <a:t>Exploratory data analysis</a:t>
            </a:r>
            <a:endParaRPr dirty="0"/>
          </a:p>
        </p:txBody>
      </p:sp>
      <p:sp>
        <p:nvSpPr>
          <p:cNvPr id="3361" name="Google Shape;3361;p45">
            <a:extLst>
              <a:ext uri="{FF2B5EF4-FFF2-40B4-BE49-F238E27FC236}">
                <a16:creationId xmlns:a16="http://schemas.microsoft.com/office/drawing/2014/main" id="{DB332E5B-F6FB-4BF2-A8E2-22CC1F8B662D}"/>
              </a:ext>
            </a:extLst>
          </p:cNvPr>
          <p:cNvSpPr txBox="1">
            <a:spLocks noGrp="1"/>
          </p:cNvSpPr>
          <p:nvPr>
            <p:ph type="subTitle" idx="3"/>
          </p:nvPr>
        </p:nvSpPr>
        <p:spPr>
          <a:xfrm>
            <a:off x="6044971" y="1765001"/>
            <a:ext cx="2379000" cy="19842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hlinkClick r:id="rId3"/>
              </a:rPr>
              <a:t>Notebooks for Digital Humanities</a:t>
            </a:r>
            <a:endParaRPr lang="en-US" dirty="0"/>
          </a:p>
          <a:p>
            <a:pPr marL="285750" lvl="0" indent="-285750" algn="l" rtl="0">
              <a:spcBef>
                <a:spcPts val="0"/>
              </a:spcBef>
              <a:spcAft>
                <a:spcPts val="0"/>
              </a:spcAft>
              <a:buFont typeface="Arial" panose="020B0604020202020204" pitchFamily="34" charset="0"/>
              <a:buChar char="•"/>
            </a:pPr>
            <a:r>
              <a:rPr lang="en-US" dirty="0">
                <a:hlinkClick r:id="rId4"/>
              </a:rPr>
              <a:t>Documenting an experimental DH workflow</a:t>
            </a:r>
            <a:endParaRPr lang="en-US" dirty="0"/>
          </a:p>
          <a:p>
            <a:pPr marL="285750" lvl="0" indent="-285750" algn="l" rtl="0">
              <a:spcBef>
                <a:spcPts val="0"/>
              </a:spcBef>
              <a:spcAft>
                <a:spcPts val="0"/>
              </a:spcAft>
              <a:buFont typeface="Arial" panose="020B0604020202020204" pitchFamily="34" charset="0"/>
              <a:buChar char="•"/>
            </a:pPr>
            <a:r>
              <a:rPr lang="en-US" dirty="0">
                <a:hlinkClick r:id="rId5"/>
              </a:rPr>
              <a:t>Interactive Machine Learning Tutorial</a:t>
            </a:r>
            <a:endParaRPr dirty="0"/>
          </a:p>
        </p:txBody>
      </p:sp>
      <p:sp>
        <p:nvSpPr>
          <p:cNvPr id="3362" name="Google Shape;3362;p45">
            <a:extLst>
              <a:ext uri="{FF2B5EF4-FFF2-40B4-BE49-F238E27FC236}">
                <a16:creationId xmlns:a16="http://schemas.microsoft.com/office/drawing/2014/main" id="{56885674-939C-D814-2DFA-33F377FC8F52}"/>
              </a:ext>
            </a:extLst>
          </p:cNvPr>
          <p:cNvSpPr txBox="1">
            <a:spLocks noGrp="1"/>
          </p:cNvSpPr>
          <p:nvPr>
            <p:ph type="subTitle" idx="4"/>
          </p:nvPr>
        </p:nvSpPr>
        <p:spPr>
          <a:xfrm>
            <a:off x="720017" y="1268476"/>
            <a:ext cx="2379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Main uses</a:t>
            </a:r>
            <a:endParaRPr dirty="0"/>
          </a:p>
        </p:txBody>
      </p:sp>
      <p:sp>
        <p:nvSpPr>
          <p:cNvPr id="3363" name="Google Shape;3363;p45">
            <a:extLst>
              <a:ext uri="{FF2B5EF4-FFF2-40B4-BE49-F238E27FC236}">
                <a16:creationId xmlns:a16="http://schemas.microsoft.com/office/drawing/2014/main" id="{DA4550EF-33F8-C09C-DDDB-F40429EEA644}"/>
              </a:ext>
            </a:extLst>
          </p:cNvPr>
          <p:cNvSpPr txBox="1">
            <a:spLocks noGrp="1"/>
          </p:cNvSpPr>
          <p:nvPr>
            <p:ph type="subTitle" idx="5"/>
          </p:nvPr>
        </p:nvSpPr>
        <p:spPr>
          <a:xfrm>
            <a:off x="3382500" y="1268476"/>
            <a:ext cx="2379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Use cases</a:t>
            </a:r>
            <a:endParaRPr dirty="0"/>
          </a:p>
        </p:txBody>
      </p:sp>
      <p:sp>
        <p:nvSpPr>
          <p:cNvPr id="3364" name="Google Shape;3364;p45">
            <a:extLst>
              <a:ext uri="{FF2B5EF4-FFF2-40B4-BE49-F238E27FC236}">
                <a16:creationId xmlns:a16="http://schemas.microsoft.com/office/drawing/2014/main" id="{1CB22BC9-1B18-A067-40C5-9F805F08B443}"/>
              </a:ext>
            </a:extLst>
          </p:cNvPr>
          <p:cNvSpPr txBox="1">
            <a:spLocks noGrp="1"/>
          </p:cNvSpPr>
          <p:nvPr>
            <p:ph type="subTitle" idx="6"/>
          </p:nvPr>
        </p:nvSpPr>
        <p:spPr>
          <a:xfrm>
            <a:off x="6044973" y="1268476"/>
            <a:ext cx="2379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Examples</a:t>
            </a:r>
            <a:endParaRPr dirty="0"/>
          </a:p>
        </p:txBody>
      </p:sp>
    </p:spTree>
    <p:extLst>
      <p:ext uri="{BB962C8B-B14F-4D97-AF65-F5344CB8AC3E}">
        <p14:creationId xmlns:p14="http://schemas.microsoft.com/office/powerpoint/2010/main" val="2260701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24"/>
        <p:cNvGrpSpPr/>
        <p:nvPr/>
      </p:nvGrpSpPr>
      <p:grpSpPr>
        <a:xfrm>
          <a:off x="0" y="0"/>
          <a:ext cx="0" cy="0"/>
          <a:chOff x="0" y="0"/>
          <a:chExt cx="0" cy="0"/>
        </a:xfrm>
      </p:grpSpPr>
      <p:sp>
        <p:nvSpPr>
          <p:cNvPr id="3325" name="Google Shape;3325;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Disadvantages</a:t>
            </a:r>
            <a:endParaRPr dirty="0"/>
          </a:p>
        </p:txBody>
      </p:sp>
      <p:sp>
        <p:nvSpPr>
          <p:cNvPr id="3326" name="Google Shape;3326;p41"/>
          <p:cNvSpPr txBox="1">
            <a:spLocks noGrp="1"/>
          </p:cNvSpPr>
          <p:nvPr>
            <p:ph type="subTitle" idx="1"/>
          </p:nvPr>
        </p:nvSpPr>
        <p:spPr>
          <a:xfrm>
            <a:off x="5018337" y="1545719"/>
            <a:ext cx="3356400" cy="1389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Code completion not as good as IDEs</a:t>
            </a:r>
          </a:p>
          <a:p>
            <a:pPr marL="285750" lvl="0" indent="-285750" algn="l" rtl="0">
              <a:spcBef>
                <a:spcPts val="0"/>
              </a:spcBef>
              <a:spcAft>
                <a:spcPts val="0"/>
              </a:spcAft>
              <a:buFont typeface="Arial" panose="020B0604020202020204" pitchFamily="34" charset="0"/>
              <a:buChar char="•"/>
            </a:pPr>
            <a:r>
              <a:rPr lang="en" dirty="0"/>
              <a:t>Automatic error checking not as good as IDEs</a:t>
            </a:r>
          </a:p>
          <a:p>
            <a:pPr marL="285750" lvl="0" indent="-285750" algn="l" rtl="0">
              <a:spcBef>
                <a:spcPts val="0"/>
              </a:spcBef>
              <a:spcAft>
                <a:spcPts val="0"/>
              </a:spcAft>
              <a:buFont typeface="Arial" panose="020B0604020202020204" pitchFamily="34" charset="0"/>
              <a:buChar char="•"/>
            </a:pPr>
            <a:r>
              <a:rPr lang="en" dirty="0"/>
              <a:t>No version control integration</a:t>
            </a:r>
            <a:endParaRPr dirty="0"/>
          </a:p>
        </p:txBody>
      </p:sp>
      <p:sp>
        <p:nvSpPr>
          <p:cNvPr id="3327" name="Google Shape;3327;p41"/>
          <p:cNvSpPr txBox="1">
            <a:spLocks noGrp="1"/>
          </p:cNvSpPr>
          <p:nvPr>
            <p:ph type="subTitle" idx="2"/>
          </p:nvPr>
        </p:nvSpPr>
        <p:spPr>
          <a:xfrm>
            <a:off x="769262" y="1659269"/>
            <a:ext cx="3356400" cy="1389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Can’t do complex multi-file projects or modular projects</a:t>
            </a:r>
          </a:p>
          <a:p>
            <a:pPr marL="285750" lvl="0" indent="-285750" algn="l" rtl="0">
              <a:spcBef>
                <a:spcPts val="0"/>
              </a:spcBef>
              <a:spcAft>
                <a:spcPts val="0"/>
              </a:spcAft>
              <a:buFont typeface="Arial" panose="020B0604020202020204" pitchFamily="34" charset="0"/>
              <a:buChar char="•"/>
            </a:pPr>
            <a:r>
              <a:rPr lang="en" dirty="0"/>
              <a:t>Can’t use popular Python web frameworks like Django or Flask</a:t>
            </a:r>
            <a:endParaRPr dirty="0"/>
          </a:p>
        </p:txBody>
      </p:sp>
      <p:sp>
        <p:nvSpPr>
          <p:cNvPr id="3328" name="Google Shape;3328;p41"/>
          <p:cNvSpPr txBox="1">
            <a:spLocks noGrp="1"/>
          </p:cNvSpPr>
          <p:nvPr>
            <p:ph type="subTitle" idx="3"/>
          </p:nvPr>
        </p:nvSpPr>
        <p:spPr>
          <a:xfrm>
            <a:off x="769262" y="973019"/>
            <a:ext cx="3356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Complex projects</a:t>
            </a:r>
            <a:endParaRPr dirty="0"/>
          </a:p>
        </p:txBody>
      </p:sp>
      <p:sp>
        <p:nvSpPr>
          <p:cNvPr id="3329" name="Google Shape;3329;p41"/>
          <p:cNvSpPr txBox="1">
            <a:spLocks noGrp="1"/>
          </p:cNvSpPr>
          <p:nvPr>
            <p:ph type="subTitle" idx="4"/>
          </p:nvPr>
        </p:nvSpPr>
        <p:spPr>
          <a:xfrm>
            <a:off x="5018337" y="973019"/>
            <a:ext cx="3356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Code completion</a:t>
            </a:r>
            <a:endParaRPr dirty="0"/>
          </a:p>
        </p:txBody>
      </p:sp>
      <p:pic>
        <p:nvPicPr>
          <p:cNvPr id="1026" name="Picture 2">
            <a:hlinkClick r:id="rId3"/>
            <a:extLst>
              <a:ext uri="{FF2B5EF4-FFF2-40B4-BE49-F238E27FC236}">
                <a16:creationId xmlns:a16="http://schemas.microsoft.com/office/drawing/2014/main" id="{B15CA69A-5B64-0B24-0505-E96521FDC3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22" y="3163550"/>
            <a:ext cx="968123" cy="96812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undefined">
            <a:extLst>
              <a:ext uri="{FF2B5EF4-FFF2-40B4-BE49-F238E27FC236}">
                <a16:creationId xmlns:a16="http://schemas.microsoft.com/office/drawing/2014/main" id="{87494BBD-0330-EAD7-75C1-42400B7F3B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6058" y="3227885"/>
            <a:ext cx="3224597" cy="95886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Spyder IDE logo and wordmark">
            <a:hlinkClick r:id="rId6"/>
            <a:extLst>
              <a:ext uri="{FF2B5EF4-FFF2-40B4-BE49-F238E27FC236}">
                <a16:creationId xmlns:a16="http://schemas.microsoft.com/office/drawing/2014/main" id="{3C8210E2-8D3C-1289-DAEB-0FBD0CFF45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06973" y="3143643"/>
            <a:ext cx="2156542" cy="10782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24">
          <a:extLst>
            <a:ext uri="{FF2B5EF4-FFF2-40B4-BE49-F238E27FC236}">
              <a16:creationId xmlns:a16="http://schemas.microsoft.com/office/drawing/2014/main" id="{692F9EE3-B2A6-01E3-8706-B0D67A818980}"/>
            </a:ext>
          </a:extLst>
        </p:cNvPr>
        <p:cNvGrpSpPr/>
        <p:nvPr/>
      </p:nvGrpSpPr>
      <p:grpSpPr>
        <a:xfrm>
          <a:off x="0" y="0"/>
          <a:ext cx="0" cy="0"/>
          <a:chOff x="0" y="0"/>
          <a:chExt cx="0" cy="0"/>
        </a:xfrm>
      </p:grpSpPr>
      <p:sp>
        <p:nvSpPr>
          <p:cNvPr id="3325" name="Google Shape;3325;p41">
            <a:extLst>
              <a:ext uri="{FF2B5EF4-FFF2-40B4-BE49-F238E27FC236}">
                <a16:creationId xmlns:a16="http://schemas.microsoft.com/office/drawing/2014/main" id="{B3947259-B6D9-1A4B-1820-3A26E83DA4C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Main Shortcuts</a:t>
            </a:r>
            <a:endParaRPr dirty="0"/>
          </a:p>
        </p:txBody>
      </p:sp>
      <p:sp>
        <p:nvSpPr>
          <p:cNvPr id="3326" name="Google Shape;3326;p41">
            <a:extLst>
              <a:ext uri="{FF2B5EF4-FFF2-40B4-BE49-F238E27FC236}">
                <a16:creationId xmlns:a16="http://schemas.microsoft.com/office/drawing/2014/main" id="{7BD72EA1-E551-88DB-BAB0-F540A8B3279A}"/>
              </a:ext>
            </a:extLst>
          </p:cNvPr>
          <p:cNvSpPr txBox="1">
            <a:spLocks noGrp="1"/>
          </p:cNvSpPr>
          <p:nvPr>
            <p:ph type="subTitle" idx="1"/>
          </p:nvPr>
        </p:nvSpPr>
        <p:spPr>
          <a:xfrm>
            <a:off x="4939206" y="1182449"/>
            <a:ext cx="3356400" cy="319611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Navigate between cells: up and down arrows</a:t>
            </a:r>
          </a:p>
          <a:p>
            <a:pPr marL="0" lvl="0" indent="0" algn="l" rtl="0">
              <a:spcBef>
                <a:spcPts val="0"/>
              </a:spcBef>
              <a:spcAft>
                <a:spcPts val="0"/>
              </a:spcAft>
            </a:pPr>
            <a:endParaRPr lang="en" dirty="0"/>
          </a:p>
          <a:p>
            <a:pPr marL="0" lvl="0" indent="0" algn="l" rtl="0">
              <a:spcBef>
                <a:spcPts val="0"/>
              </a:spcBef>
              <a:spcAft>
                <a:spcPts val="0"/>
              </a:spcAft>
            </a:pPr>
            <a:r>
              <a:rPr lang="en" dirty="0"/>
              <a:t>Remember: </a:t>
            </a:r>
          </a:p>
          <a:p>
            <a:pPr marL="285750" lvl="0" indent="-285750" algn="l" rtl="0">
              <a:spcBef>
                <a:spcPts val="0"/>
              </a:spcBef>
              <a:spcAft>
                <a:spcPts val="0"/>
              </a:spcAft>
              <a:buFont typeface="Arial" panose="020B0604020202020204" pitchFamily="34" charset="0"/>
              <a:buChar char="•"/>
            </a:pPr>
            <a:r>
              <a:rPr lang="en" dirty="0"/>
              <a:t>When you restart a notebook, none of the variables and functions are in memory anymore. You have to run the cells again to get those variables in memory.</a:t>
            </a:r>
          </a:p>
          <a:p>
            <a:pPr marL="285750" lvl="0" indent="-285750" algn="l" rtl="0">
              <a:spcBef>
                <a:spcPts val="0"/>
              </a:spcBef>
              <a:spcAft>
                <a:spcPts val="0"/>
              </a:spcAft>
              <a:buFont typeface="Arial" panose="020B0604020202020204" pitchFamily="34" charset="0"/>
              <a:buChar char="•"/>
            </a:pPr>
            <a:r>
              <a:rPr lang="en" dirty="0"/>
              <a:t>When in doubt, restart kernel </a:t>
            </a:r>
            <a:r>
              <a:rPr lang="en" dirty="0">
                <a:sym typeface="Wingdings" pitchFamily="2" charset="2"/>
              </a:rPr>
              <a:t></a:t>
            </a:r>
          </a:p>
          <a:p>
            <a:pPr marL="285750" lvl="0" indent="-285750" algn="l" rtl="0">
              <a:spcBef>
                <a:spcPts val="0"/>
              </a:spcBef>
              <a:spcAft>
                <a:spcPts val="0"/>
              </a:spcAft>
              <a:buFont typeface="Arial" panose="020B0604020202020204" pitchFamily="34" charset="0"/>
              <a:buChar char="•"/>
            </a:pPr>
            <a:r>
              <a:rPr lang="en" dirty="0">
                <a:sym typeface="Wingdings" pitchFamily="2" charset="2"/>
              </a:rPr>
              <a:t>Learn to run all cells or run cell and all below.</a:t>
            </a:r>
            <a:endParaRPr lang="en" dirty="0"/>
          </a:p>
          <a:p>
            <a:pPr marL="0" lvl="0" indent="0" algn="l" rtl="0">
              <a:spcBef>
                <a:spcPts val="0"/>
              </a:spcBef>
              <a:spcAft>
                <a:spcPts val="0"/>
              </a:spcAft>
            </a:pPr>
            <a:endParaRPr dirty="0"/>
          </a:p>
        </p:txBody>
      </p:sp>
      <p:sp>
        <p:nvSpPr>
          <p:cNvPr id="3327" name="Google Shape;3327;p41">
            <a:extLst>
              <a:ext uri="{FF2B5EF4-FFF2-40B4-BE49-F238E27FC236}">
                <a16:creationId xmlns:a16="http://schemas.microsoft.com/office/drawing/2014/main" id="{4721EAD8-82A2-F8C4-6224-FFCC88E6C81A}"/>
              </a:ext>
            </a:extLst>
          </p:cNvPr>
          <p:cNvSpPr txBox="1">
            <a:spLocks noGrp="1"/>
          </p:cNvSpPr>
          <p:nvPr>
            <p:ph type="subTitle" idx="2"/>
          </p:nvPr>
        </p:nvSpPr>
        <p:spPr>
          <a:xfrm>
            <a:off x="769262" y="1199225"/>
            <a:ext cx="3356400" cy="317934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Command mode: ESC or click outside cell</a:t>
            </a:r>
          </a:p>
          <a:p>
            <a:pPr marL="285750" lvl="0" indent="-285750" algn="l" rtl="0">
              <a:spcBef>
                <a:spcPts val="0"/>
              </a:spcBef>
              <a:spcAft>
                <a:spcPts val="0"/>
              </a:spcAft>
              <a:buFont typeface="Arial" panose="020B0604020202020204" pitchFamily="34" charset="0"/>
              <a:buChar char="•"/>
            </a:pPr>
            <a:r>
              <a:rPr lang="en" dirty="0"/>
              <a:t>Edit mode: Enter or click inside cell</a:t>
            </a:r>
          </a:p>
          <a:p>
            <a:pPr marL="285750" lvl="0" indent="-285750" algn="l" rtl="0">
              <a:spcBef>
                <a:spcPts val="0"/>
              </a:spcBef>
              <a:spcAft>
                <a:spcPts val="0"/>
              </a:spcAft>
              <a:buFont typeface="Arial" panose="020B0604020202020204" pitchFamily="34" charset="0"/>
              <a:buChar char="•"/>
            </a:pPr>
            <a:r>
              <a:rPr lang="en" dirty="0"/>
              <a:t>IN COMMAND MODE:</a:t>
            </a:r>
          </a:p>
          <a:p>
            <a:pPr marL="285750" lvl="0" indent="-285750" algn="l" rtl="0">
              <a:spcBef>
                <a:spcPts val="0"/>
              </a:spcBef>
              <a:spcAft>
                <a:spcPts val="0"/>
              </a:spcAft>
              <a:buFont typeface="Arial" panose="020B0604020202020204" pitchFamily="34" charset="0"/>
              <a:buChar char="•"/>
            </a:pPr>
            <a:r>
              <a:rPr lang="en" dirty="0"/>
              <a:t>Insert new cell above: A</a:t>
            </a:r>
          </a:p>
          <a:p>
            <a:pPr marL="285750" lvl="0" indent="-285750" algn="l" rtl="0">
              <a:spcBef>
                <a:spcPts val="0"/>
              </a:spcBef>
              <a:spcAft>
                <a:spcPts val="0"/>
              </a:spcAft>
              <a:buFont typeface="Arial" panose="020B0604020202020204" pitchFamily="34" charset="0"/>
              <a:buChar char="•"/>
            </a:pPr>
            <a:r>
              <a:rPr lang="en" dirty="0"/>
              <a:t>Insert new cell below: B</a:t>
            </a:r>
          </a:p>
          <a:p>
            <a:pPr marL="285750" lvl="0" indent="-285750" algn="l" rtl="0">
              <a:spcBef>
                <a:spcPts val="0"/>
              </a:spcBef>
              <a:spcAft>
                <a:spcPts val="0"/>
              </a:spcAft>
              <a:buFont typeface="Arial" panose="020B0604020202020204" pitchFamily="34" charset="0"/>
              <a:buChar char="•"/>
            </a:pPr>
            <a:r>
              <a:rPr lang="en" dirty="0"/>
              <a:t>Convert cell to Markdown: M</a:t>
            </a:r>
          </a:p>
          <a:p>
            <a:pPr marL="285750" lvl="0" indent="-285750" algn="l" rtl="0">
              <a:spcBef>
                <a:spcPts val="0"/>
              </a:spcBef>
              <a:spcAft>
                <a:spcPts val="0"/>
              </a:spcAft>
              <a:buFont typeface="Arial" panose="020B0604020202020204" pitchFamily="34" charset="0"/>
              <a:buChar char="•"/>
            </a:pPr>
            <a:r>
              <a:rPr lang="en" dirty="0"/>
              <a:t>Convert cell to Code: Y</a:t>
            </a:r>
          </a:p>
          <a:p>
            <a:pPr marL="285750" lvl="0" indent="-285750" algn="l" rtl="0">
              <a:spcBef>
                <a:spcPts val="0"/>
              </a:spcBef>
              <a:spcAft>
                <a:spcPts val="0"/>
              </a:spcAft>
              <a:buFont typeface="Arial" panose="020B0604020202020204" pitchFamily="34" charset="0"/>
              <a:buChar char="•"/>
            </a:pPr>
            <a:r>
              <a:rPr lang="en" dirty="0"/>
              <a:t>Delete cell: DD</a:t>
            </a:r>
          </a:p>
          <a:p>
            <a:pPr marL="285750" lvl="0" indent="-285750" algn="l" rtl="0">
              <a:spcBef>
                <a:spcPts val="0"/>
              </a:spcBef>
              <a:spcAft>
                <a:spcPts val="0"/>
              </a:spcAft>
              <a:buFont typeface="Arial" panose="020B0604020202020204" pitchFamily="34" charset="0"/>
              <a:buChar char="•"/>
            </a:pPr>
            <a:r>
              <a:rPr lang="en" dirty="0"/>
              <a:t>Execute cell: Shift + Enter</a:t>
            </a:r>
          </a:p>
          <a:p>
            <a:pPr marL="285750" lvl="0" indent="-285750" algn="l" rtl="0">
              <a:spcBef>
                <a:spcPts val="0"/>
              </a:spcBef>
              <a:spcAft>
                <a:spcPts val="0"/>
              </a:spcAft>
              <a:buFont typeface="Arial" panose="020B0604020202020204" pitchFamily="34" charset="0"/>
              <a:buChar char="•"/>
            </a:pPr>
            <a:r>
              <a:rPr lang="en" dirty="0"/>
              <a:t>Execute and insert below: Alt/Option + Enter</a:t>
            </a:r>
            <a:endParaRPr dirty="0"/>
          </a:p>
        </p:txBody>
      </p:sp>
    </p:spTree>
    <p:extLst>
      <p:ext uri="{BB962C8B-B14F-4D97-AF65-F5344CB8AC3E}">
        <p14:creationId xmlns:p14="http://schemas.microsoft.com/office/powerpoint/2010/main" val="1587115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sp>
        <p:nvSpPr>
          <p:cNvPr id="2604" name="Google Shape;260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605" name="Google Shape;2605;p29"/>
          <p:cNvSpPr txBox="1">
            <a:spLocks noGrp="1"/>
          </p:cNvSpPr>
          <p:nvPr>
            <p:ph type="subTitle" idx="3"/>
          </p:nvPr>
        </p:nvSpPr>
        <p:spPr>
          <a:xfrm>
            <a:off x="5350614" y="1827110"/>
            <a:ext cx="3055500" cy="8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666666"/>
                </a:solidFill>
              </a:rPr>
              <a:t>Documenting the data process with interactive Python Notebooks</a:t>
            </a:r>
            <a:endParaRPr dirty="0">
              <a:solidFill>
                <a:srgbClr val="666666"/>
              </a:solidFill>
            </a:endParaRPr>
          </a:p>
        </p:txBody>
      </p:sp>
      <p:sp>
        <p:nvSpPr>
          <p:cNvPr id="2606" name="Google Shape;2606;p29"/>
          <p:cNvSpPr txBox="1">
            <a:spLocks noGrp="1"/>
          </p:cNvSpPr>
          <p:nvPr>
            <p:ph type="subTitle" idx="1"/>
          </p:nvPr>
        </p:nvSpPr>
        <p:spPr>
          <a:xfrm>
            <a:off x="1497964" y="1827108"/>
            <a:ext cx="3055500" cy="70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Sharing data through repositories</a:t>
            </a:r>
            <a:endParaRPr dirty="0"/>
          </a:p>
        </p:txBody>
      </p:sp>
      <p:sp>
        <p:nvSpPr>
          <p:cNvPr id="2607" name="Google Shape;2607;p29"/>
          <p:cNvSpPr txBox="1">
            <a:spLocks noGrp="1"/>
          </p:cNvSpPr>
          <p:nvPr>
            <p:ph type="subTitle" idx="2"/>
          </p:nvPr>
        </p:nvSpPr>
        <p:spPr>
          <a:xfrm>
            <a:off x="1497964" y="3403253"/>
            <a:ext cx="3055500" cy="8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Enhancing data set discoverability with data papers in data journals</a:t>
            </a:r>
            <a:endParaRPr dirty="0"/>
          </a:p>
        </p:txBody>
      </p:sp>
      <p:sp>
        <p:nvSpPr>
          <p:cNvPr id="2608" name="Google Shape;2608;p29"/>
          <p:cNvSpPr txBox="1">
            <a:spLocks noGrp="1"/>
          </p:cNvSpPr>
          <p:nvPr>
            <p:ph type="subTitle" idx="4"/>
          </p:nvPr>
        </p:nvSpPr>
        <p:spPr>
          <a:xfrm>
            <a:off x="5350614" y="3403250"/>
            <a:ext cx="3055500" cy="8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Considerations for ethical use and sharing of data sets</a:t>
            </a:r>
            <a:endParaRPr dirty="0"/>
          </a:p>
        </p:txBody>
      </p:sp>
      <p:sp>
        <p:nvSpPr>
          <p:cNvPr id="2609" name="Google Shape;2609;p29"/>
          <p:cNvSpPr txBox="1">
            <a:spLocks noGrp="1"/>
          </p:cNvSpPr>
          <p:nvPr>
            <p:ph type="title" idx="5"/>
          </p:nvPr>
        </p:nvSpPr>
        <p:spPr>
          <a:xfrm>
            <a:off x="737886" y="1587825"/>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610" name="Google Shape;2610;p29"/>
          <p:cNvSpPr txBox="1">
            <a:spLocks noGrp="1"/>
          </p:cNvSpPr>
          <p:nvPr>
            <p:ph type="title" idx="6"/>
          </p:nvPr>
        </p:nvSpPr>
        <p:spPr>
          <a:xfrm>
            <a:off x="4590537" y="1587825"/>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611" name="Google Shape;2611;p29"/>
          <p:cNvSpPr txBox="1">
            <a:spLocks noGrp="1"/>
          </p:cNvSpPr>
          <p:nvPr>
            <p:ph type="title" idx="7"/>
          </p:nvPr>
        </p:nvSpPr>
        <p:spPr>
          <a:xfrm>
            <a:off x="737886" y="3167325"/>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12" name="Google Shape;2612;p29"/>
          <p:cNvSpPr txBox="1">
            <a:spLocks noGrp="1"/>
          </p:cNvSpPr>
          <p:nvPr>
            <p:ph type="title" idx="8"/>
          </p:nvPr>
        </p:nvSpPr>
        <p:spPr>
          <a:xfrm>
            <a:off x="4590536" y="3167325"/>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613" name="Google Shape;2613;p29"/>
          <p:cNvSpPr txBox="1">
            <a:spLocks noGrp="1"/>
          </p:cNvSpPr>
          <p:nvPr>
            <p:ph type="subTitle" idx="9"/>
          </p:nvPr>
        </p:nvSpPr>
        <p:spPr>
          <a:xfrm>
            <a:off x="1497964" y="1511625"/>
            <a:ext cx="305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Research Data Management</a:t>
            </a:r>
            <a:endParaRPr dirty="0"/>
          </a:p>
        </p:txBody>
      </p:sp>
      <p:sp>
        <p:nvSpPr>
          <p:cNvPr id="2614" name="Google Shape;2614;p29"/>
          <p:cNvSpPr txBox="1">
            <a:spLocks noGrp="1"/>
          </p:cNvSpPr>
          <p:nvPr>
            <p:ph type="subTitle" idx="13"/>
          </p:nvPr>
        </p:nvSpPr>
        <p:spPr>
          <a:xfrm>
            <a:off x="1497964" y="3091119"/>
            <a:ext cx="305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papers</a:t>
            </a:r>
            <a:endParaRPr dirty="0"/>
          </a:p>
        </p:txBody>
      </p:sp>
      <p:sp>
        <p:nvSpPr>
          <p:cNvPr id="2615" name="Google Shape;2615;p29"/>
          <p:cNvSpPr txBox="1">
            <a:spLocks noGrp="1"/>
          </p:cNvSpPr>
          <p:nvPr>
            <p:ph type="subTitle" idx="14"/>
          </p:nvPr>
        </p:nvSpPr>
        <p:spPr>
          <a:xfrm>
            <a:off x="5350614" y="1511625"/>
            <a:ext cx="305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Jupyter</a:t>
            </a:r>
            <a:r>
              <a:rPr lang="en" dirty="0"/>
              <a:t> notebooks</a:t>
            </a:r>
            <a:endParaRPr dirty="0"/>
          </a:p>
        </p:txBody>
      </p:sp>
      <p:sp>
        <p:nvSpPr>
          <p:cNvPr id="2616" name="Google Shape;2616;p29"/>
          <p:cNvSpPr txBox="1">
            <a:spLocks noGrp="1"/>
          </p:cNvSpPr>
          <p:nvPr>
            <p:ph type="subTitle" idx="15"/>
          </p:nvPr>
        </p:nvSpPr>
        <p:spPr>
          <a:xfrm>
            <a:off x="5350614" y="3091123"/>
            <a:ext cx="305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Ethics in data use</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24">
          <a:extLst>
            <a:ext uri="{FF2B5EF4-FFF2-40B4-BE49-F238E27FC236}">
              <a16:creationId xmlns:a16="http://schemas.microsoft.com/office/drawing/2014/main" id="{96059987-F996-D412-E2BF-C680269A2FD0}"/>
            </a:ext>
          </a:extLst>
        </p:cNvPr>
        <p:cNvGrpSpPr/>
        <p:nvPr/>
      </p:nvGrpSpPr>
      <p:grpSpPr>
        <a:xfrm>
          <a:off x="0" y="0"/>
          <a:ext cx="0" cy="0"/>
          <a:chOff x="0" y="0"/>
          <a:chExt cx="0" cy="0"/>
        </a:xfrm>
      </p:grpSpPr>
      <p:sp>
        <p:nvSpPr>
          <p:cNvPr id="3325" name="Google Shape;3325;p41">
            <a:extLst>
              <a:ext uri="{FF2B5EF4-FFF2-40B4-BE49-F238E27FC236}">
                <a16:creationId xmlns:a16="http://schemas.microsoft.com/office/drawing/2014/main" id="{BB9135D6-B9B8-666D-3CE8-4B7D597A730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Markdown</a:t>
            </a:r>
            <a:endParaRPr dirty="0"/>
          </a:p>
        </p:txBody>
      </p:sp>
      <p:sp>
        <p:nvSpPr>
          <p:cNvPr id="3326" name="Google Shape;3326;p41">
            <a:extLst>
              <a:ext uri="{FF2B5EF4-FFF2-40B4-BE49-F238E27FC236}">
                <a16:creationId xmlns:a16="http://schemas.microsoft.com/office/drawing/2014/main" id="{AE0912A2-61F1-9BB9-D399-D5BAB78E7C26}"/>
              </a:ext>
            </a:extLst>
          </p:cNvPr>
          <p:cNvSpPr txBox="1">
            <a:spLocks noGrp="1"/>
          </p:cNvSpPr>
          <p:nvPr>
            <p:ph type="subTitle" idx="1"/>
          </p:nvPr>
        </p:nvSpPr>
        <p:spPr>
          <a:xfrm>
            <a:off x="4939206" y="1182449"/>
            <a:ext cx="3356400" cy="319611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One asterisk for italics</a:t>
            </a:r>
          </a:p>
          <a:p>
            <a:pPr marL="285750" lvl="0" indent="-285750" algn="l" rtl="0">
              <a:spcBef>
                <a:spcPts val="0"/>
              </a:spcBef>
              <a:spcAft>
                <a:spcPts val="0"/>
              </a:spcAft>
              <a:buFont typeface="Arial" panose="020B0604020202020204" pitchFamily="34" charset="0"/>
              <a:buChar char="•"/>
            </a:pPr>
            <a:r>
              <a:rPr lang="en" dirty="0"/>
              <a:t>Two asterisks for bold</a:t>
            </a:r>
          </a:p>
          <a:p>
            <a:pPr marL="285750" lvl="0" indent="-285750" algn="l" rtl="0">
              <a:spcBef>
                <a:spcPts val="0"/>
              </a:spcBef>
              <a:spcAft>
                <a:spcPts val="0"/>
              </a:spcAft>
              <a:buFont typeface="Arial" panose="020B0604020202020204" pitchFamily="34" charset="0"/>
              <a:buChar char="•"/>
            </a:pPr>
            <a:r>
              <a:rPr lang="en" dirty="0"/>
              <a:t>Links:</a:t>
            </a:r>
          </a:p>
          <a:p>
            <a:pPr marL="285750" lvl="0" indent="-285750" algn="l" rtl="0">
              <a:spcBef>
                <a:spcPts val="0"/>
              </a:spcBef>
              <a:spcAft>
                <a:spcPts val="0"/>
              </a:spcAft>
              <a:buFont typeface="Arial" panose="020B0604020202020204" pitchFamily="34" charset="0"/>
              <a:buChar char="•"/>
            </a:pPr>
            <a:r>
              <a:rPr lang="en" dirty="0"/>
              <a:t>[Link label](Link URL)</a:t>
            </a:r>
          </a:p>
          <a:p>
            <a:pPr marL="285750" lvl="0" indent="-285750" algn="l" rtl="0">
              <a:spcBef>
                <a:spcPts val="0"/>
              </a:spcBef>
              <a:spcAft>
                <a:spcPts val="0"/>
              </a:spcAft>
              <a:buFont typeface="Arial" panose="020B0604020202020204" pitchFamily="34" charset="0"/>
              <a:buChar char="•"/>
            </a:pPr>
            <a:r>
              <a:rPr lang="en" dirty="0"/>
              <a:t>Images:</a:t>
            </a:r>
          </a:p>
          <a:p>
            <a:pPr marL="285750" lvl="0" indent="-285750" algn="l" rtl="0">
              <a:spcBef>
                <a:spcPts val="0"/>
              </a:spcBef>
              <a:spcAft>
                <a:spcPts val="0"/>
              </a:spcAft>
              <a:buFont typeface="Arial" panose="020B0604020202020204" pitchFamily="34" charset="0"/>
              <a:buChar char="•"/>
            </a:pPr>
            <a:r>
              <a:rPr lang="en" dirty="0"/>
              <a:t>![alt text](path/to/image “optional title”)</a:t>
            </a:r>
          </a:p>
          <a:p>
            <a:pPr marL="285750" indent="-285750">
              <a:buFont typeface="Arial" panose="020B0604020202020204" pitchFamily="34" charset="0"/>
              <a:buChar char="•"/>
            </a:pPr>
            <a:r>
              <a:rPr lang="en" dirty="0"/>
              <a:t>Did I mention </a:t>
            </a:r>
            <a:r>
              <a:rPr lang="en-US" dirty="0"/>
              <a:t>the </a:t>
            </a:r>
            <a:r>
              <a:rPr lang="en-US" dirty="0">
                <a:hlinkClick r:id="rId3"/>
              </a:rPr>
              <a:t>Markdown Guide</a:t>
            </a:r>
            <a:r>
              <a:rPr lang="en-US" dirty="0"/>
              <a:t> is just a click away </a:t>
            </a:r>
            <a:r>
              <a:rPr lang="en-US" dirty="0">
                <a:sym typeface="Wingdings" pitchFamily="2" charset="2"/>
              </a:rPr>
              <a:t></a:t>
            </a:r>
            <a:endParaRPr lang="en-US" dirty="0"/>
          </a:p>
          <a:p>
            <a:pPr marL="0" lvl="0" indent="0" algn="l" rtl="0">
              <a:spcBef>
                <a:spcPts val="0"/>
              </a:spcBef>
              <a:spcAft>
                <a:spcPts val="0"/>
              </a:spcAft>
            </a:pPr>
            <a:endParaRPr lang="en" dirty="0"/>
          </a:p>
        </p:txBody>
      </p:sp>
      <p:sp>
        <p:nvSpPr>
          <p:cNvPr id="3327" name="Google Shape;3327;p41">
            <a:extLst>
              <a:ext uri="{FF2B5EF4-FFF2-40B4-BE49-F238E27FC236}">
                <a16:creationId xmlns:a16="http://schemas.microsoft.com/office/drawing/2014/main" id="{3AC46477-E765-43FE-DE0B-C32E6E14EC5F}"/>
              </a:ext>
            </a:extLst>
          </p:cNvPr>
          <p:cNvSpPr txBox="1">
            <a:spLocks noGrp="1"/>
          </p:cNvSpPr>
          <p:nvPr>
            <p:ph type="subTitle" idx="2"/>
          </p:nvPr>
        </p:nvSpPr>
        <p:spPr>
          <a:xfrm>
            <a:off x="769262" y="1199225"/>
            <a:ext cx="3356400" cy="317934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Main things to know:</a:t>
            </a:r>
          </a:p>
          <a:p>
            <a:pPr marL="285750" lvl="0" indent="-285750" algn="l" rtl="0">
              <a:spcBef>
                <a:spcPts val="0"/>
              </a:spcBef>
              <a:spcAft>
                <a:spcPts val="0"/>
              </a:spcAft>
              <a:buFont typeface="Arial" panose="020B0604020202020204" pitchFamily="34" charset="0"/>
              <a:buChar char="•"/>
            </a:pPr>
            <a:r>
              <a:rPr lang="en-US" dirty="0"/>
              <a:t>The </a:t>
            </a:r>
            <a:r>
              <a:rPr lang="en-US" dirty="0">
                <a:hlinkClick r:id="rId3"/>
              </a:rPr>
              <a:t>Markdown Guide</a:t>
            </a:r>
            <a:r>
              <a:rPr lang="en-US" dirty="0"/>
              <a:t> is just a click away</a:t>
            </a:r>
          </a:p>
          <a:p>
            <a:pPr marL="285750" lvl="0" indent="-285750" algn="l" rtl="0">
              <a:spcBef>
                <a:spcPts val="0"/>
              </a:spcBef>
              <a:spcAft>
                <a:spcPts val="0"/>
              </a:spcAft>
              <a:buFont typeface="Arial" panose="020B0604020202020204" pitchFamily="34" charset="0"/>
              <a:buChar char="•"/>
            </a:pPr>
            <a:r>
              <a:rPr lang="en-US" dirty="0"/>
              <a:t>Use headings correctly. Always use the correct hierarchy from first level downwards</a:t>
            </a:r>
          </a:p>
          <a:p>
            <a:pPr marL="742950" lvl="1" indent="-285750">
              <a:buFont typeface="Arial" panose="020B0604020202020204" pitchFamily="34" charset="0"/>
              <a:buChar char="•"/>
            </a:pPr>
            <a:r>
              <a:rPr lang="en-US" dirty="0"/>
              <a:t>#     Heading level 1</a:t>
            </a:r>
          </a:p>
          <a:p>
            <a:pPr marL="742950" lvl="1" indent="-285750">
              <a:buFont typeface="Arial" panose="020B0604020202020204" pitchFamily="34" charset="0"/>
              <a:buChar char="•"/>
            </a:pPr>
            <a:r>
              <a:rPr lang="en-US" dirty="0"/>
              <a:t>##   Heading level 2</a:t>
            </a:r>
          </a:p>
          <a:p>
            <a:pPr marL="742950" lvl="1" indent="-285750">
              <a:buFont typeface="Arial" panose="020B0604020202020204" pitchFamily="34" charset="0"/>
              <a:buChar char="•"/>
            </a:pPr>
            <a:r>
              <a:rPr lang="en-US" dirty="0"/>
              <a:t>### Heading level 3</a:t>
            </a:r>
          </a:p>
          <a:p>
            <a:pPr marL="285750" lvl="0" indent="-285750" algn="l" rtl="0">
              <a:spcBef>
                <a:spcPts val="0"/>
              </a:spcBef>
              <a:spcAft>
                <a:spcPts val="0"/>
              </a:spcAft>
              <a:buFont typeface="Arial" panose="020B0604020202020204" pitchFamily="34" charset="0"/>
              <a:buChar char="•"/>
            </a:pPr>
            <a:r>
              <a:rPr lang="en-US" dirty="0"/>
              <a:t>Use backticks `` for code snippets that are not intended to run</a:t>
            </a:r>
          </a:p>
          <a:p>
            <a:pPr marL="285750" lvl="0" indent="-285750" algn="l" rtl="0">
              <a:spcBef>
                <a:spcPts val="0"/>
              </a:spcBef>
              <a:spcAft>
                <a:spcPts val="0"/>
              </a:spcAft>
              <a:buFont typeface="Arial" panose="020B0604020202020204" pitchFamily="34" charset="0"/>
              <a:buChar char="•"/>
            </a:pPr>
            <a:r>
              <a:rPr lang="en-US" dirty="0"/>
              <a:t>Use dashes for unordered lists</a:t>
            </a:r>
            <a:endParaRPr dirty="0"/>
          </a:p>
        </p:txBody>
      </p:sp>
    </p:spTree>
    <p:extLst>
      <p:ext uri="{BB962C8B-B14F-4D97-AF65-F5344CB8AC3E}">
        <p14:creationId xmlns:p14="http://schemas.microsoft.com/office/powerpoint/2010/main" val="383161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1">
          <a:extLst>
            <a:ext uri="{FF2B5EF4-FFF2-40B4-BE49-F238E27FC236}">
              <a16:creationId xmlns:a16="http://schemas.microsoft.com/office/drawing/2014/main" id="{FF1A16E4-96BE-F861-648B-034A27E17DD0}"/>
            </a:ext>
          </a:extLst>
        </p:cNvPr>
        <p:cNvGrpSpPr/>
        <p:nvPr/>
      </p:nvGrpSpPr>
      <p:grpSpPr>
        <a:xfrm>
          <a:off x="0" y="0"/>
          <a:ext cx="0" cy="0"/>
          <a:chOff x="0" y="0"/>
          <a:chExt cx="0" cy="0"/>
        </a:xfrm>
      </p:grpSpPr>
      <p:sp>
        <p:nvSpPr>
          <p:cNvPr id="2692" name="Google Shape;2692;p31">
            <a:extLst>
              <a:ext uri="{FF2B5EF4-FFF2-40B4-BE49-F238E27FC236}">
                <a16:creationId xmlns:a16="http://schemas.microsoft.com/office/drawing/2014/main" id="{EAE89682-050A-BBED-7642-43A98A4EE8A8}"/>
              </a:ext>
            </a:extLst>
          </p:cNvPr>
          <p:cNvSpPr txBox="1">
            <a:spLocks noGrp="1"/>
          </p:cNvSpPr>
          <p:nvPr>
            <p:ph type="title"/>
          </p:nvPr>
        </p:nvSpPr>
        <p:spPr>
          <a:xfrm>
            <a:off x="713225" y="2569412"/>
            <a:ext cx="7717500" cy="15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Ethical and Philosophical Considerations</a:t>
            </a:r>
            <a:endParaRPr dirty="0"/>
          </a:p>
        </p:txBody>
      </p:sp>
      <p:sp>
        <p:nvSpPr>
          <p:cNvPr id="2694" name="Google Shape;2694;p31">
            <a:extLst>
              <a:ext uri="{FF2B5EF4-FFF2-40B4-BE49-F238E27FC236}">
                <a16:creationId xmlns:a16="http://schemas.microsoft.com/office/drawing/2014/main" id="{81FBB890-1B36-B544-6A9D-58575C40A32F}"/>
              </a:ext>
            </a:extLst>
          </p:cNvPr>
          <p:cNvSpPr txBox="1">
            <a:spLocks noGrp="1"/>
          </p:cNvSpPr>
          <p:nvPr>
            <p:ph type="title" idx="2"/>
          </p:nvPr>
        </p:nvSpPr>
        <p:spPr>
          <a:xfrm>
            <a:off x="3574350" y="5395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2695" name="Google Shape;2695;p31">
            <a:extLst>
              <a:ext uri="{FF2B5EF4-FFF2-40B4-BE49-F238E27FC236}">
                <a16:creationId xmlns:a16="http://schemas.microsoft.com/office/drawing/2014/main" id="{0026FF5B-6781-C4CB-4B78-383E33A2C3B5}"/>
              </a:ext>
            </a:extLst>
          </p:cNvPr>
          <p:cNvGrpSpPr/>
          <p:nvPr/>
        </p:nvGrpSpPr>
        <p:grpSpPr>
          <a:xfrm>
            <a:off x="3333124" y="539512"/>
            <a:ext cx="397957" cy="491303"/>
            <a:chOff x="4986000" y="2166120"/>
            <a:chExt cx="388440" cy="1402920"/>
          </a:xfrm>
        </p:grpSpPr>
        <p:sp>
          <p:nvSpPr>
            <p:cNvPr id="2696" name="Google Shape;2696;p31">
              <a:extLst>
                <a:ext uri="{FF2B5EF4-FFF2-40B4-BE49-F238E27FC236}">
                  <a16:creationId xmlns:a16="http://schemas.microsoft.com/office/drawing/2014/main" id="{78C4021D-E8ED-EC04-7BED-5148CEFB0F82}"/>
                </a:ext>
              </a:extLst>
            </p:cNvPr>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7" name="Google Shape;2697;p31">
              <a:extLst>
                <a:ext uri="{FF2B5EF4-FFF2-40B4-BE49-F238E27FC236}">
                  <a16:creationId xmlns:a16="http://schemas.microsoft.com/office/drawing/2014/main" id="{BC533FA7-3FEE-635E-17C9-E6963D6B5EDC}"/>
                </a:ext>
              </a:extLst>
            </p:cNvPr>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8" name="Google Shape;2698;p31">
              <a:extLst>
                <a:ext uri="{FF2B5EF4-FFF2-40B4-BE49-F238E27FC236}">
                  <a16:creationId xmlns:a16="http://schemas.microsoft.com/office/drawing/2014/main" id="{CA99771D-1A21-F4DF-BABC-B0A3FA47A6FA}"/>
                </a:ext>
              </a:extLst>
            </p:cNvPr>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99" name="Google Shape;2699;p31">
            <a:extLst>
              <a:ext uri="{FF2B5EF4-FFF2-40B4-BE49-F238E27FC236}">
                <a16:creationId xmlns:a16="http://schemas.microsoft.com/office/drawing/2014/main" id="{F025B2C3-BDDF-D737-D975-ED9EB8AFF6A5}"/>
              </a:ext>
            </a:extLst>
          </p:cNvPr>
          <p:cNvGrpSpPr/>
          <p:nvPr/>
        </p:nvGrpSpPr>
        <p:grpSpPr>
          <a:xfrm>
            <a:off x="4984310" y="1974862"/>
            <a:ext cx="398326" cy="280942"/>
            <a:chOff x="6180480" y="1249200"/>
            <a:chExt cx="388800" cy="552600"/>
          </a:xfrm>
        </p:grpSpPr>
        <p:sp>
          <p:nvSpPr>
            <p:cNvPr id="2700" name="Google Shape;2700;p31">
              <a:extLst>
                <a:ext uri="{FF2B5EF4-FFF2-40B4-BE49-F238E27FC236}">
                  <a16:creationId xmlns:a16="http://schemas.microsoft.com/office/drawing/2014/main" id="{499782DD-1784-0046-DBF4-437ED050B7E1}"/>
                </a:ext>
              </a:extLst>
            </p:cNvPr>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1" name="Google Shape;2701;p31">
              <a:extLst>
                <a:ext uri="{FF2B5EF4-FFF2-40B4-BE49-F238E27FC236}">
                  <a16:creationId xmlns:a16="http://schemas.microsoft.com/office/drawing/2014/main" id="{73C06B39-332E-E6E1-FB25-99E7909A29BB}"/>
                </a:ext>
              </a:extLst>
            </p:cNvPr>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2" name="Google Shape;2702;p31">
              <a:extLst>
                <a:ext uri="{FF2B5EF4-FFF2-40B4-BE49-F238E27FC236}">
                  <a16:creationId xmlns:a16="http://schemas.microsoft.com/office/drawing/2014/main" id="{A9A713AE-B385-7919-094B-1C4F9993EBC2}"/>
                </a:ext>
              </a:extLst>
            </p:cNvPr>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4" name="Google Shape;2693;p31">
            <a:extLst>
              <a:ext uri="{FF2B5EF4-FFF2-40B4-BE49-F238E27FC236}">
                <a16:creationId xmlns:a16="http://schemas.microsoft.com/office/drawing/2014/main" id="{5C741209-927E-BDEB-267C-D1A218BB8619}"/>
              </a:ext>
            </a:extLst>
          </p:cNvPr>
          <p:cNvSpPr txBox="1">
            <a:spLocks noGrp="1"/>
          </p:cNvSpPr>
          <p:nvPr>
            <p:ph type="subTitle" idx="1"/>
          </p:nvPr>
        </p:nvSpPr>
        <p:spPr>
          <a:xfrm>
            <a:off x="809940" y="4080812"/>
            <a:ext cx="7717500" cy="65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Because academic environments are where these questions should be addressed ...</a:t>
            </a:r>
            <a:endParaRPr dirty="0"/>
          </a:p>
        </p:txBody>
      </p:sp>
    </p:spTree>
    <p:extLst>
      <p:ext uri="{BB962C8B-B14F-4D97-AF65-F5344CB8AC3E}">
        <p14:creationId xmlns:p14="http://schemas.microsoft.com/office/powerpoint/2010/main" val="2012267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FBE4EF70-8127-876F-6753-D47A6BF56D59}"/>
            </a:ext>
          </a:extLst>
        </p:cNvPr>
        <p:cNvGrpSpPr/>
        <p:nvPr/>
      </p:nvGrpSpPr>
      <p:grpSpPr>
        <a:xfrm>
          <a:off x="0" y="0"/>
          <a:ext cx="0" cy="0"/>
          <a:chOff x="0" y="0"/>
          <a:chExt cx="0" cy="0"/>
        </a:xfrm>
      </p:grpSpPr>
      <p:grpSp>
        <p:nvGrpSpPr>
          <p:cNvPr id="2732" name="Google Shape;2732;p34">
            <a:extLst>
              <a:ext uri="{FF2B5EF4-FFF2-40B4-BE49-F238E27FC236}">
                <a16:creationId xmlns:a16="http://schemas.microsoft.com/office/drawing/2014/main" id="{556C3907-C3B8-9BBC-7CEF-3BB0CD7596E9}"/>
              </a:ext>
            </a:extLst>
          </p:cNvPr>
          <p:cNvGrpSpPr/>
          <p:nvPr/>
        </p:nvGrpSpPr>
        <p:grpSpPr>
          <a:xfrm rot="10800000">
            <a:off x="2282274" y="4168879"/>
            <a:ext cx="4528741" cy="453231"/>
            <a:chOff x="2226811" y="890954"/>
            <a:chExt cx="4528741" cy="453231"/>
          </a:xfrm>
        </p:grpSpPr>
        <p:sp>
          <p:nvSpPr>
            <p:cNvPr id="2733" name="Google Shape;2733;p34">
              <a:extLst>
                <a:ext uri="{FF2B5EF4-FFF2-40B4-BE49-F238E27FC236}">
                  <a16:creationId xmlns:a16="http://schemas.microsoft.com/office/drawing/2014/main" id="{41C0E0D3-FC0C-74C4-348E-C67265368A72}"/>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4" name="Google Shape;2734;p34">
              <a:extLst>
                <a:ext uri="{FF2B5EF4-FFF2-40B4-BE49-F238E27FC236}">
                  <a16:creationId xmlns:a16="http://schemas.microsoft.com/office/drawing/2014/main" id="{D287E203-8338-6144-6954-C55BD9C34025}"/>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5" name="Google Shape;2735;p34">
              <a:extLst>
                <a:ext uri="{FF2B5EF4-FFF2-40B4-BE49-F238E27FC236}">
                  <a16:creationId xmlns:a16="http://schemas.microsoft.com/office/drawing/2014/main" id="{91BDAA78-3671-4BD2-3F94-CF6B9DFAA010}"/>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6" name="Google Shape;2736;p34">
              <a:extLst>
                <a:ext uri="{FF2B5EF4-FFF2-40B4-BE49-F238E27FC236}">
                  <a16:creationId xmlns:a16="http://schemas.microsoft.com/office/drawing/2014/main" id="{A1DE2DF9-533E-50F6-E909-A093A68A295A}"/>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7" name="Google Shape;2737;p34">
              <a:extLst>
                <a:ext uri="{FF2B5EF4-FFF2-40B4-BE49-F238E27FC236}">
                  <a16:creationId xmlns:a16="http://schemas.microsoft.com/office/drawing/2014/main" id="{E1B744DE-AB6D-E11B-B5D4-0F1C405CFF3B}"/>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8" name="Google Shape;2738;p34">
              <a:extLst>
                <a:ext uri="{FF2B5EF4-FFF2-40B4-BE49-F238E27FC236}">
                  <a16:creationId xmlns:a16="http://schemas.microsoft.com/office/drawing/2014/main" id="{EE639C84-851A-0DBA-C170-AC5AB91142C3}"/>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9" name="Google Shape;2739;p34">
              <a:extLst>
                <a:ext uri="{FF2B5EF4-FFF2-40B4-BE49-F238E27FC236}">
                  <a16:creationId xmlns:a16="http://schemas.microsoft.com/office/drawing/2014/main" id="{8B55F351-9573-2D28-C919-A989452F7E2E}"/>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0" name="Google Shape;2740;p34">
              <a:extLst>
                <a:ext uri="{FF2B5EF4-FFF2-40B4-BE49-F238E27FC236}">
                  <a16:creationId xmlns:a16="http://schemas.microsoft.com/office/drawing/2014/main" id="{E531C68F-4E68-09A8-34F9-1BFAE363AB0F}"/>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1" name="Google Shape;2741;p34">
              <a:extLst>
                <a:ext uri="{FF2B5EF4-FFF2-40B4-BE49-F238E27FC236}">
                  <a16:creationId xmlns:a16="http://schemas.microsoft.com/office/drawing/2014/main" id="{167098A7-B29E-4308-B13E-AF88A3436E22}"/>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2" name="Google Shape;2742;p34">
              <a:extLst>
                <a:ext uri="{FF2B5EF4-FFF2-40B4-BE49-F238E27FC236}">
                  <a16:creationId xmlns:a16="http://schemas.microsoft.com/office/drawing/2014/main" id="{7B128002-3F9C-225F-188D-8AB05DE4397B}"/>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3" name="Google Shape;2743;p34">
              <a:extLst>
                <a:ext uri="{FF2B5EF4-FFF2-40B4-BE49-F238E27FC236}">
                  <a16:creationId xmlns:a16="http://schemas.microsoft.com/office/drawing/2014/main" id="{7EB54E20-8F77-2CED-050F-C1F7DCD5018C}"/>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4" name="Google Shape;2744;p34">
              <a:extLst>
                <a:ext uri="{FF2B5EF4-FFF2-40B4-BE49-F238E27FC236}">
                  <a16:creationId xmlns:a16="http://schemas.microsoft.com/office/drawing/2014/main" id="{64B2791A-CED7-6558-1255-B311BB726D08}"/>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5" name="Google Shape;2745;p34">
              <a:extLst>
                <a:ext uri="{FF2B5EF4-FFF2-40B4-BE49-F238E27FC236}">
                  <a16:creationId xmlns:a16="http://schemas.microsoft.com/office/drawing/2014/main" id="{787D515E-1CED-754E-9F32-E6A191A6E115}"/>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6" name="Google Shape;2746;p34">
              <a:extLst>
                <a:ext uri="{FF2B5EF4-FFF2-40B4-BE49-F238E27FC236}">
                  <a16:creationId xmlns:a16="http://schemas.microsoft.com/office/drawing/2014/main" id="{E376C33B-19A0-ABBB-3C46-40F5303F731F}"/>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7" name="Google Shape;2747;p34">
              <a:extLst>
                <a:ext uri="{FF2B5EF4-FFF2-40B4-BE49-F238E27FC236}">
                  <a16:creationId xmlns:a16="http://schemas.microsoft.com/office/drawing/2014/main" id="{973B0EEB-C338-D822-B20A-0B39835ED209}"/>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8" name="Google Shape;2748;p34">
              <a:extLst>
                <a:ext uri="{FF2B5EF4-FFF2-40B4-BE49-F238E27FC236}">
                  <a16:creationId xmlns:a16="http://schemas.microsoft.com/office/drawing/2014/main" id="{C506D270-0DCA-2FD0-4043-9A9269E43D12}"/>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9" name="Google Shape;2749;p34">
              <a:extLst>
                <a:ext uri="{FF2B5EF4-FFF2-40B4-BE49-F238E27FC236}">
                  <a16:creationId xmlns:a16="http://schemas.microsoft.com/office/drawing/2014/main" id="{1FB869CE-ED75-38D9-EE20-F17362D36D19}"/>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0" name="Google Shape;2750;p34">
              <a:extLst>
                <a:ext uri="{FF2B5EF4-FFF2-40B4-BE49-F238E27FC236}">
                  <a16:creationId xmlns:a16="http://schemas.microsoft.com/office/drawing/2014/main" id="{8A7B0F15-8DBB-B830-45A1-A539B7F708B7}"/>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1" name="Google Shape;2751;p34">
              <a:extLst>
                <a:ext uri="{FF2B5EF4-FFF2-40B4-BE49-F238E27FC236}">
                  <a16:creationId xmlns:a16="http://schemas.microsoft.com/office/drawing/2014/main" id="{CEDB0264-FDCF-82D1-B4A4-D407E70B3ABD}"/>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2" name="Google Shape;2752;p34">
              <a:extLst>
                <a:ext uri="{FF2B5EF4-FFF2-40B4-BE49-F238E27FC236}">
                  <a16:creationId xmlns:a16="http://schemas.microsoft.com/office/drawing/2014/main" id="{9D924E1F-34E9-B39F-7A0C-BD8F52DBD649}"/>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3" name="Google Shape;2753;p34">
              <a:extLst>
                <a:ext uri="{FF2B5EF4-FFF2-40B4-BE49-F238E27FC236}">
                  <a16:creationId xmlns:a16="http://schemas.microsoft.com/office/drawing/2014/main" id="{89709792-DD85-9238-8285-8C23244845E2}"/>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4" name="Google Shape;2754;p34">
              <a:extLst>
                <a:ext uri="{FF2B5EF4-FFF2-40B4-BE49-F238E27FC236}">
                  <a16:creationId xmlns:a16="http://schemas.microsoft.com/office/drawing/2014/main" id="{B2CEC95E-2BA1-7DB4-458E-78617EACE42E}"/>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5" name="Google Shape;2755;p34">
              <a:extLst>
                <a:ext uri="{FF2B5EF4-FFF2-40B4-BE49-F238E27FC236}">
                  <a16:creationId xmlns:a16="http://schemas.microsoft.com/office/drawing/2014/main" id="{E1B1D5D3-A840-D7D5-65C3-33B01F71D758}"/>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6" name="Google Shape;2756;p34">
              <a:extLst>
                <a:ext uri="{FF2B5EF4-FFF2-40B4-BE49-F238E27FC236}">
                  <a16:creationId xmlns:a16="http://schemas.microsoft.com/office/drawing/2014/main" id="{E2E0FDF4-EAA0-F433-5981-AC63B0B4B954}"/>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7" name="Google Shape;2757;p34">
              <a:extLst>
                <a:ext uri="{FF2B5EF4-FFF2-40B4-BE49-F238E27FC236}">
                  <a16:creationId xmlns:a16="http://schemas.microsoft.com/office/drawing/2014/main" id="{3C38677D-C358-75E9-3321-2FE3DA0A95F6}"/>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8" name="Google Shape;2758;p34">
              <a:extLst>
                <a:ext uri="{FF2B5EF4-FFF2-40B4-BE49-F238E27FC236}">
                  <a16:creationId xmlns:a16="http://schemas.microsoft.com/office/drawing/2014/main" id="{64B85BAE-3CBF-2F17-0CA6-3D8AF36EE5A9}"/>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9" name="Google Shape;2759;p34">
              <a:extLst>
                <a:ext uri="{FF2B5EF4-FFF2-40B4-BE49-F238E27FC236}">
                  <a16:creationId xmlns:a16="http://schemas.microsoft.com/office/drawing/2014/main" id="{9FFAA44A-DF58-8F22-BE4E-A3A814ED2DBE}"/>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0" name="Google Shape;2760;p34">
              <a:extLst>
                <a:ext uri="{FF2B5EF4-FFF2-40B4-BE49-F238E27FC236}">
                  <a16:creationId xmlns:a16="http://schemas.microsoft.com/office/drawing/2014/main" id="{2D8BD330-4AF1-ADB0-F815-0073B3EE0E10}"/>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1" name="Google Shape;2761;p34">
              <a:extLst>
                <a:ext uri="{FF2B5EF4-FFF2-40B4-BE49-F238E27FC236}">
                  <a16:creationId xmlns:a16="http://schemas.microsoft.com/office/drawing/2014/main" id="{3CE2D065-2A86-60BC-A065-A130A036162E}"/>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2" name="Google Shape;2762;p34">
              <a:extLst>
                <a:ext uri="{FF2B5EF4-FFF2-40B4-BE49-F238E27FC236}">
                  <a16:creationId xmlns:a16="http://schemas.microsoft.com/office/drawing/2014/main" id="{0D2048AB-FC18-3963-82A6-CA8ED29982C5}"/>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63" name="Google Shape;2763;p34">
            <a:extLst>
              <a:ext uri="{FF2B5EF4-FFF2-40B4-BE49-F238E27FC236}">
                <a16:creationId xmlns:a16="http://schemas.microsoft.com/office/drawing/2014/main" id="{08653225-1D17-05DB-4AC4-3B04C329C242}"/>
              </a:ext>
            </a:extLst>
          </p:cNvPr>
          <p:cNvGrpSpPr/>
          <p:nvPr/>
        </p:nvGrpSpPr>
        <p:grpSpPr>
          <a:xfrm>
            <a:off x="2282274" y="4245079"/>
            <a:ext cx="4528741" cy="453231"/>
            <a:chOff x="2226811" y="890954"/>
            <a:chExt cx="4528741" cy="453231"/>
          </a:xfrm>
        </p:grpSpPr>
        <p:sp>
          <p:nvSpPr>
            <p:cNvPr id="2764" name="Google Shape;2764;p34">
              <a:extLst>
                <a:ext uri="{FF2B5EF4-FFF2-40B4-BE49-F238E27FC236}">
                  <a16:creationId xmlns:a16="http://schemas.microsoft.com/office/drawing/2014/main" id="{137841D4-6409-A23E-6CA0-378E029A88A7}"/>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5" name="Google Shape;2765;p34">
              <a:extLst>
                <a:ext uri="{FF2B5EF4-FFF2-40B4-BE49-F238E27FC236}">
                  <a16:creationId xmlns:a16="http://schemas.microsoft.com/office/drawing/2014/main" id="{C7ABFAB4-AB1B-66A8-7CCC-64F83B6700DB}"/>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6" name="Google Shape;2766;p34">
              <a:extLst>
                <a:ext uri="{FF2B5EF4-FFF2-40B4-BE49-F238E27FC236}">
                  <a16:creationId xmlns:a16="http://schemas.microsoft.com/office/drawing/2014/main" id="{1CA204DB-8FEC-5162-0327-8EE94A971168}"/>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7" name="Google Shape;2767;p34">
              <a:extLst>
                <a:ext uri="{FF2B5EF4-FFF2-40B4-BE49-F238E27FC236}">
                  <a16:creationId xmlns:a16="http://schemas.microsoft.com/office/drawing/2014/main" id="{24F45D8F-382E-F827-5E75-AE2EC7801BD6}"/>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8" name="Google Shape;2768;p34">
              <a:extLst>
                <a:ext uri="{FF2B5EF4-FFF2-40B4-BE49-F238E27FC236}">
                  <a16:creationId xmlns:a16="http://schemas.microsoft.com/office/drawing/2014/main" id="{FEEBBDDE-8F64-BD25-307D-5153E8BD52A8}"/>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9" name="Google Shape;2769;p34">
              <a:extLst>
                <a:ext uri="{FF2B5EF4-FFF2-40B4-BE49-F238E27FC236}">
                  <a16:creationId xmlns:a16="http://schemas.microsoft.com/office/drawing/2014/main" id="{9D202B25-08CF-DFB1-151C-29E23A1687A8}"/>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0" name="Google Shape;2770;p34">
              <a:extLst>
                <a:ext uri="{FF2B5EF4-FFF2-40B4-BE49-F238E27FC236}">
                  <a16:creationId xmlns:a16="http://schemas.microsoft.com/office/drawing/2014/main" id="{47A8621B-3B8A-8CC3-B3E2-5975C63FA35C}"/>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1" name="Google Shape;2771;p34">
              <a:extLst>
                <a:ext uri="{FF2B5EF4-FFF2-40B4-BE49-F238E27FC236}">
                  <a16:creationId xmlns:a16="http://schemas.microsoft.com/office/drawing/2014/main" id="{1C7180BE-1DD3-84C3-C67A-C05609FD0E41}"/>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2" name="Google Shape;2772;p34">
              <a:extLst>
                <a:ext uri="{FF2B5EF4-FFF2-40B4-BE49-F238E27FC236}">
                  <a16:creationId xmlns:a16="http://schemas.microsoft.com/office/drawing/2014/main" id="{F733DEF0-CABB-E6F4-8750-30D4466489F0}"/>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3" name="Google Shape;2773;p34">
              <a:extLst>
                <a:ext uri="{FF2B5EF4-FFF2-40B4-BE49-F238E27FC236}">
                  <a16:creationId xmlns:a16="http://schemas.microsoft.com/office/drawing/2014/main" id="{F9412857-393F-3943-4581-3AA618A491AC}"/>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4" name="Google Shape;2774;p34">
              <a:extLst>
                <a:ext uri="{FF2B5EF4-FFF2-40B4-BE49-F238E27FC236}">
                  <a16:creationId xmlns:a16="http://schemas.microsoft.com/office/drawing/2014/main" id="{3D8F26E0-8940-FF5A-3BE9-7349F6CAA431}"/>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5" name="Google Shape;2775;p34">
              <a:extLst>
                <a:ext uri="{FF2B5EF4-FFF2-40B4-BE49-F238E27FC236}">
                  <a16:creationId xmlns:a16="http://schemas.microsoft.com/office/drawing/2014/main" id="{28B04B9E-8B1F-8BA5-27BA-A3CD38EA9C8C}"/>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6" name="Google Shape;2776;p34">
              <a:extLst>
                <a:ext uri="{FF2B5EF4-FFF2-40B4-BE49-F238E27FC236}">
                  <a16:creationId xmlns:a16="http://schemas.microsoft.com/office/drawing/2014/main" id="{C2ABD20F-F717-8580-A96C-12AC2140AEAF}"/>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7" name="Google Shape;2777;p34">
              <a:extLst>
                <a:ext uri="{FF2B5EF4-FFF2-40B4-BE49-F238E27FC236}">
                  <a16:creationId xmlns:a16="http://schemas.microsoft.com/office/drawing/2014/main" id="{1243757B-4BA0-207B-6959-C9A0547E02AA}"/>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8" name="Google Shape;2778;p34">
              <a:extLst>
                <a:ext uri="{FF2B5EF4-FFF2-40B4-BE49-F238E27FC236}">
                  <a16:creationId xmlns:a16="http://schemas.microsoft.com/office/drawing/2014/main" id="{CE71A485-BD9B-1CCE-8E09-3EAFD9FB0E74}"/>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9" name="Google Shape;2779;p34">
              <a:extLst>
                <a:ext uri="{FF2B5EF4-FFF2-40B4-BE49-F238E27FC236}">
                  <a16:creationId xmlns:a16="http://schemas.microsoft.com/office/drawing/2014/main" id="{1CE4527D-0512-0AAE-4972-7DE444CF0F58}"/>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0" name="Google Shape;2780;p34">
              <a:extLst>
                <a:ext uri="{FF2B5EF4-FFF2-40B4-BE49-F238E27FC236}">
                  <a16:creationId xmlns:a16="http://schemas.microsoft.com/office/drawing/2014/main" id="{07D5EF1F-5AFB-41CA-CEA6-8AF34EF71F08}"/>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1" name="Google Shape;2781;p34">
              <a:extLst>
                <a:ext uri="{FF2B5EF4-FFF2-40B4-BE49-F238E27FC236}">
                  <a16:creationId xmlns:a16="http://schemas.microsoft.com/office/drawing/2014/main" id="{DDF38CFF-211D-59A8-366B-2A4911A2D557}"/>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2" name="Google Shape;2782;p34">
              <a:extLst>
                <a:ext uri="{FF2B5EF4-FFF2-40B4-BE49-F238E27FC236}">
                  <a16:creationId xmlns:a16="http://schemas.microsoft.com/office/drawing/2014/main" id="{567673B3-1514-E013-3E21-E0FB23AE132F}"/>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3" name="Google Shape;2783;p34">
              <a:extLst>
                <a:ext uri="{FF2B5EF4-FFF2-40B4-BE49-F238E27FC236}">
                  <a16:creationId xmlns:a16="http://schemas.microsoft.com/office/drawing/2014/main" id="{1BBE31B2-B375-3F4C-8637-F5ACA7A8DB0B}"/>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4" name="Google Shape;2784;p34">
              <a:extLst>
                <a:ext uri="{FF2B5EF4-FFF2-40B4-BE49-F238E27FC236}">
                  <a16:creationId xmlns:a16="http://schemas.microsoft.com/office/drawing/2014/main" id="{42C23DBC-3DA4-38C5-7079-68D035F6C479}"/>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5" name="Google Shape;2785;p34">
              <a:extLst>
                <a:ext uri="{FF2B5EF4-FFF2-40B4-BE49-F238E27FC236}">
                  <a16:creationId xmlns:a16="http://schemas.microsoft.com/office/drawing/2014/main" id="{D1DA9B0C-6D46-C965-52CF-805C0AEA0833}"/>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6" name="Google Shape;2786;p34">
              <a:extLst>
                <a:ext uri="{FF2B5EF4-FFF2-40B4-BE49-F238E27FC236}">
                  <a16:creationId xmlns:a16="http://schemas.microsoft.com/office/drawing/2014/main" id="{1637614E-D671-842D-1F9D-097DD72E7584}"/>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7" name="Google Shape;2787;p34">
              <a:extLst>
                <a:ext uri="{FF2B5EF4-FFF2-40B4-BE49-F238E27FC236}">
                  <a16:creationId xmlns:a16="http://schemas.microsoft.com/office/drawing/2014/main" id="{A9F0848D-4C15-7FF9-65F5-1DBCAB2C58E8}"/>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8" name="Google Shape;2788;p34">
              <a:extLst>
                <a:ext uri="{FF2B5EF4-FFF2-40B4-BE49-F238E27FC236}">
                  <a16:creationId xmlns:a16="http://schemas.microsoft.com/office/drawing/2014/main" id="{8160F049-ED8A-82B2-CACA-57DDA1B59FD9}"/>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9" name="Google Shape;2789;p34">
              <a:extLst>
                <a:ext uri="{FF2B5EF4-FFF2-40B4-BE49-F238E27FC236}">
                  <a16:creationId xmlns:a16="http://schemas.microsoft.com/office/drawing/2014/main" id="{5DD91372-DB20-FBE0-96B3-57882D464AD7}"/>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0" name="Google Shape;2790;p34">
              <a:extLst>
                <a:ext uri="{FF2B5EF4-FFF2-40B4-BE49-F238E27FC236}">
                  <a16:creationId xmlns:a16="http://schemas.microsoft.com/office/drawing/2014/main" id="{AA6A12F5-8019-820C-A170-C9922B81ED05}"/>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1" name="Google Shape;2791;p34">
              <a:extLst>
                <a:ext uri="{FF2B5EF4-FFF2-40B4-BE49-F238E27FC236}">
                  <a16:creationId xmlns:a16="http://schemas.microsoft.com/office/drawing/2014/main" id="{65553D73-BCFC-EC57-2912-463D8449DE08}"/>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2" name="Google Shape;2792;p34">
              <a:extLst>
                <a:ext uri="{FF2B5EF4-FFF2-40B4-BE49-F238E27FC236}">
                  <a16:creationId xmlns:a16="http://schemas.microsoft.com/office/drawing/2014/main" id="{3A8E0691-E82F-B489-DF56-BBA91994E30B}"/>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3" name="Google Shape;2793;p34">
              <a:extLst>
                <a:ext uri="{FF2B5EF4-FFF2-40B4-BE49-F238E27FC236}">
                  <a16:creationId xmlns:a16="http://schemas.microsoft.com/office/drawing/2014/main" id="{D8EFCB93-EFE5-18BD-77BC-6CFDE3B24EDD}"/>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94" name="Google Shape;2794;p34">
            <a:extLst>
              <a:ext uri="{FF2B5EF4-FFF2-40B4-BE49-F238E27FC236}">
                <a16:creationId xmlns:a16="http://schemas.microsoft.com/office/drawing/2014/main" id="{68AAE868-A093-E0FD-EA4F-D8295749C05E}"/>
              </a:ext>
            </a:extLst>
          </p:cNvPr>
          <p:cNvGrpSpPr/>
          <p:nvPr/>
        </p:nvGrpSpPr>
        <p:grpSpPr>
          <a:xfrm rot="10800000">
            <a:off x="2282274" y="615704"/>
            <a:ext cx="4528741" cy="453231"/>
            <a:chOff x="2226811" y="890954"/>
            <a:chExt cx="4528741" cy="453231"/>
          </a:xfrm>
        </p:grpSpPr>
        <p:sp>
          <p:nvSpPr>
            <p:cNvPr id="2795" name="Google Shape;2795;p34">
              <a:extLst>
                <a:ext uri="{FF2B5EF4-FFF2-40B4-BE49-F238E27FC236}">
                  <a16:creationId xmlns:a16="http://schemas.microsoft.com/office/drawing/2014/main" id="{BD734701-4911-BBB7-C0C0-55403B588246}"/>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6" name="Google Shape;2796;p34">
              <a:extLst>
                <a:ext uri="{FF2B5EF4-FFF2-40B4-BE49-F238E27FC236}">
                  <a16:creationId xmlns:a16="http://schemas.microsoft.com/office/drawing/2014/main" id="{06B3A488-5CB8-ADE8-C90D-B07D53830B82}"/>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7" name="Google Shape;2797;p34">
              <a:extLst>
                <a:ext uri="{FF2B5EF4-FFF2-40B4-BE49-F238E27FC236}">
                  <a16:creationId xmlns:a16="http://schemas.microsoft.com/office/drawing/2014/main" id="{86AD8D4F-33B3-4833-93B5-690561431F8F}"/>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8" name="Google Shape;2798;p34">
              <a:extLst>
                <a:ext uri="{FF2B5EF4-FFF2-40B4-BE49-F238E27FC236}">
                  <a16:creationId xmlns:a16="http://schemas.microsoft.com/office/drawing/2014/main" id="{B0B5A2D0-B5EC-2FF7-4B6F-86B9C4210693}"/>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9" name="Google Shape;2799;p34">
              <a:extLst>
                <a:ext uri="{FF2B5EF4-FFF2-40B4-BE49-F238E27FC236}">
                  <a16:creationId xmlns:a16="http://schemas.microsoft.com/office/drawing/2014/main" id="{0EDB4B78-CE36-EE2F-2B7B-32CFD4A758C6}"/>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0" name="Google Shape;2800;p34">
              <a:extLst>
                <a:ext uri="{FF2B5EF4-FFF2-40B4-BE49-F238E27FC236}">
                  <a16:creationId xmlns:a16="http://schemas.microsoft.com/office/drawing/2014/main" id="{B2128523-5FD0-55A3-8ECB-404BB92A0E81}"/>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1" name="Google Shape;2801;p34">
              <a:extLst>
                <a:ext uri="{FF2B5EF4-FFF2-40B4-BE49-F238E27FC236}">
                  <a16:creationId xmlns:a16="http://schemas.microsoft.com/office/drawing/2014/main" id="{80ACCE5E-11D7-9E85-BDE0-82582A733B78}"/>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2" name="Google Shape;2802;p34">
              <a:extLst>
                <a:ext uri="{FF2B5EF4-FFF2-40B4-BE49-F238E27FC236}">
                  <a16:creationId xmlns:a16="http://schemas.microsoft.com/office/drawing/2014/main" id="{F1A680C6-F4FC-2CA6-ECA7-784509050F9E}"/>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3" name="Google Shape;2803;p34">
              <a:extLst>
                <a:ext uri="{FF2B5EF4-FFF2-40B4-BE49-F238E27FC236}">
                  <a16:creationId xmlns:a16="http://schemas.microsoft.com/office/drawing/2014/main" id="{11F9167C-1753-FEF0-A707-A75DF681AE3B}"/>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4" name="Google Shape;2804;p34">
              <a:extLst>
                <a:ext uri="{FF2B5EF4-FFF2-40B4-BE49-F238E27FC236}">
                  <a16:creationId xmlns:a16="http://schemas.microsoft.com/office/drawing/2014/main" id="{8582111A-37EE-0FD0-318C-5DA89E7FC740}"/>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5" name="Google Shape;2805;p34">
              <a:extLst>
                <a:ext uri="{FF2B5EF4-FFF2-40B4-BE49-F238E27FC236}">
                  <a16:creationId xmlns:a16="http://schemas.microsoft.com/office/drawing/2014/main" id="{1729365A-DE35-17B1-7B43-08C530033567}"/>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6" name="Google Shape;2806;p34">
              <a:extLst>
                <a:ext uri="{FF2B5EF4-FFF2-40B4-BE49-F238E27FC236}">
                  <a16:creationId xmlns:a16="http://schemas.microsoft.com/office/drawing/2014/main" id="{83614682-4A8E-8E40-913A-A672C3D12FC4}"/>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7" name="Google Shape;2807;p34">
              <a:extLst>
                <a:ext uri="{FF2B5EF4-FFF2-40B4-BE49-F238E27FC236}">
                  <a16:creationId xmlns:a16="http://schemas.microsoft.com/office/drawing/2014/main" id="{871635FC-0C06-1C77-F227-7AB5FCD5C905}"/>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8" name="Google Shape;2808;p34">
              <a:extLst>
                <a:ext uri="{FF2B5EF4-FFF2-40B4-BE49-F238E27FC236}">
                  <a16:creationId xmlns:a16="http://schemas.microsoft.com/office/drawing/2014/main" id="{E154F33E-ED45-E39B-BE4F-90F2EC00333C}"/>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9" name="Google Shape;2809;p34">
              <a:extLst>
                <a:ext uri="{FF2B5EF4-FFF2-40B4-BE49-F238E27FC236}">
                  <a16:creationId xmlns:a16="http://schemas.microsoft.com/office/drawing/2014/main" id="{831F333F-C1CD-F615-F0FE-8284E6895A6A}"/>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0" name="Google Shape;2810;p34">
              <a:extLst>
                <a:ext uri="{FF2B5EF4-FFF2-40B4-BE49-F238E27FC236}">
                  <a16:creationId xmlns:a16="http://schemas.microsoft.com/office/drawing/2014/main" id="{F0878C51-2707-F0B7-AD0A-AF0E043B27D5}"/>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1" name="Google Shape;2811;p34">
              <a:extLst>
                <a:ext uri="{FF2B5EF4-FFF2-40B4-BE49-F238E27FC236}">
                  <a16:creationId xmlns:a16="http://schemas.microsoft.com/office/drawing/2014/main" id="{E147390E-A51F-6B1B-5607-3840E77E6876}"/>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2" name="Google Shape;2812;p34">
              <a:extLst>
                <a:ext uri="{FF2B5EF4-FFF2-40B4-BE49-F238E27FC236}">
                  <a16:creationId xmlns:a16="http://schemas.microsoft.com/office/drawing/2014/main" id="{1F5712AB-D3C7-3EC8-C531-73C328C75DD6}"/>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3" name="Google Shape;2813;p34">
              <a:extLst>
                <a:ext uri="{FF2B5EF4-FFF2-40B4-BE49-F238E27FC236}">
                  <a16:creationId xmlns:a16="http://schemas.microsoft.com/office/drawing/2014/main" id="{38A32C35-27BE-C183-22A7-D8C9D33E0DAA}"/>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4" name="Google Shape;2814;p34">
              <a:extLst>
                <a:ext uri="{FF2B5EF4-FFF2-40B4-BE49-F238E27FC236}">
                  <a16:creationId xmlns:a16="http://schemas.microsoft.com/office/drawing/2014/main" id="{3EE3E2DE-8568-A11B-0A8E-6D74629DD24E}"/>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5" name="Google Shape;2815;p34">
              <a:extLst>
                <a:ext uri="{FF2B5EF4-FFF2-40B4-BE49-F238E27FC236}">
                  <a16:creationId xmlns:a16="http://schemas.microsoft.com/office/drawing/2014/main" id="{9F60B556-3A0D-65B8-6A60-704E885F1E87}"/>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6" name="Google Shape;2816;p34">
              <a:extLst>
                <a:ext uri="{FF2B5EF4-FFF2-40B4-BE49-F238E27FC236}">
                  <a16:creationId xmlns:a16="http://schemas.microsoft.com/office/drawing/2014/main" id="{DB46874E-7285-5DD9-5182-1D3122760E31}"/>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7" name="Google Shape;2817;p34">
              <a:extLst>
                <a:ext uri="{FF2B5EF4-FFF2-40B4-BE49-F238E27FC236}">
                  <a16:creationId xmlns:a16="http://schemas.microsoft.com/office/drawing/2014/main" id="{79494667-FE81-A2BE-E107-F6BEAF05F357}"/>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8" name="Google Shape;2818;p34">
              <a:extLst>
                <a:ext uri="{FF2B5EF4-FFF2-40B4-BE49-F238E27FC236}">
                  <a16:creationId xmlns:a16="http://schemas.microsoft.com/office/drawing/2014/main" id="{29B4E24F-8B90-B3F1-CFE9-4D021B3F5F20}"/>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9" name="Google Shape;2819;p34">
              <a:extLst>
                <a:ext uri="{FF2B5EF4-FFF2-40B4-BE49-F238E27FC236}">
                  <a16:creationId xmlns:a16="http://schemas.microsoft.com/office/drawing/2014/main" id="{9D117612-79DA-170C-A30C-654BBA748034}"/>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0" name="Google Shape;2820;p34">
              <a:extLst>
                <a:ext uri="{FF2B5EF4-FFF2-40B4-BE49-F238E27FC236}">
                  <a16:creationId xmlns:a16="http://schemas.microsoft.com/office/drawing/2014/main" id="{16DEDA85-DCFC-944A-3610-3671DF6DD0C9}"/>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1" name="Google Shape;2821;p34">
              <a:extLst>
                <a:ext uri="{FF2B5EF4-FFF2-40B4-BE49-F238E27FC236}">
                  <a16:creationId xmlns:a16="http://schemas.microsoft.com/office/drawing/2014/main" id="{BF7C4BD8-5561-A5B8-0482-632E19607AED}"/>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2" name="Google Shape;2822;p34">
              <a:extLst>
                <a:ext uri="{FF2B5EF4-FFF2-40B4-BE49-F238E27FC236}">
                  <a16:creationId xmlns:a16="http://schemas.microsoft.com/office/drawing/2014/main" id="{FB28AA0F-1089-FE7E-A178-6BD3AD30D909}"/>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3" name="Google Shape;2823;p34">
              <a:extLst>
                <a:ext uri="{FF2B5EF4-FFF2-40B4-BE49-F238E27FC236}">
                  <a16:creationId xmlns:a16="http://schemas.microsoft.com/office/drawing/2014/main" id="{2CD4B570-57F4-AE8F-C180-4573CC713C3B}"/>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4" name="Google Shape;2824;p34">
              <a:extLst>
                <a:ext uri="{FF2B5EF4-FFF2-40B4-BE49-F238E27FC236}">
                  <a16:creationId xmlns:a16="http://schemas.microsoft.com/office/drawing/2014/main" id="{A92F9FFF-47AC-B2A1-47A7-A3293A710136}"/>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25" name="Google Shape;2825;p34">
            <a:extLst>
              <a:ext uri="{FF2B5EF4-FFF2-40B4-BE49-F238E27FC236}">
                <a16:creationId xmlns:a16="http://schemas.microsoft.com/office/drawing/2014/main" id="{F5DD9A78-40D0-8080-748A-9649BE6327BD}"/>
              </a:ext>
            </a:extLst>
          </p:cNvPr>
          <p:cNvGrpSpPr/>
          <p:nvPr/>
        </p:nvGrpSpPr>
        <p:grpSpPr>
          <a:xfrm>
            <a:off x="2282274" y="539504"/>
            <a:ext cx="4528741" cy="453231"/>
            <a:chOff x="2226811" y="890954"/>
            <a:chExt cx="4528741" cy="453231"/>
          </a:xfrm>
        </p:grpSpPr>
        <p:sp>
          <p:nvSpPr>
            <p:cNvPr id="2826" name="Google Shape;2826;p34">
              <a:extLst>
                <a:ext uri="{FF2B5EF4-FFF2-40B4-BE49-F238E27FC236}">
                  <a16:creationId xmlns:a16="http://schemas.microsoft.com/office/drawing/2014/main" id="{6C11DFF2-D908-B791-0581-5FF43E1B2D2A}"/>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7" name="Google Shape;2827;p34">
              <a:extLst>
                <a:ext uri="{FF2B5EF4-FFF2-40B4-BE49-F238E27FC236}">
                  <a16:creationId xmlns:a16="http://schemas.microsoft.com/office/drawing/2014/main" id="{60B31B2B-166E-85C4-AA5F-984965C6C890}"/>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8" name="Google Shape;2828;p34">
              <a:extLst>
                <a:ext uri="{FF2B5EF4-FFF2-40B4-BE49-F238E27FC236}">
                  <a16:creationId xmlns:a16="http://schemas.microsoft.com/office/drawing/2014/main" id="{CB0EAAFC-D394-BF80-4BBA-5C177BAF646B}"/>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9" name="Google Shape;2829;p34">
              <a:extLst>
                <a:ext uri="{FF2B5EF4-FFF2-40B4-BE49-F238E27FC236}">
                  <a16:creationId xmlns:a16="http://schemas.microsoft.com/office/drawing/2014/main" id="{A2BC4029-31DB-3D40-1AE1-3032E8FEE2DB}"/>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0" name="Google Shape;2830;p34">
              <a:extLst>
                <a:ext uri="{FF2B5EF4-FFF2-40B4-BE49-F238E27FC236}">
                  <a16:creationId xmlns:a16="http://schemas.microsoft.com/office/drawing/2014/main" id="{83BF3C71-9BDF-BB98-40AB-1CCAFBAC55FF}"/>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1" name="Google Shape;2831;p34">
              <a:extLst>
                <a:ext uri="{FF2B5EF4-FFF2-40B4-BE49-F238E27FC236}">
                  <a16:creationId xmlns:a16="http://schemas.microsoft.com/office/drawing/2014/main" id="{F0B33B9F-E0EC-5324-37E1-A9DF52542FD8}"/>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2" name="Google Shape;2832;p34">
              <a:extLst>
                <a:ext uri="{FF2B5EF4-FFF2-40B4-BE49-F238E27FC236}">
                  <a16:creationId xmlns:a16="http://schemas.microsoft.com/office/drawing/2014/main" id="{2E32C11E-9B90-672F-37B6-F53CDAF859D1}"/>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3" name="Google Shape;2833;p34">
              <a:extLst>
                <a:ext uri="{FF2B5EF4-FFF2-40B4-BE49-F238E27FC236}">
                  <a16:creationId xmlns:a16="http://schemas.microsoft.com/office/drawing/2014/main" id="{AA33F62A-2CCC-91AB-3C5F-E96299A61A94}"/>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4" name="Google Shape;2834;p34">
              <a:extLst>
                <a:ext uri="{FF2B5EF4-FFF2-40B4-BE49-F238E27FC236}">
                  <a16:creationId xmlns:a16="http://schemas.microsoft.com/office/drawing/2014/main" id="{1B092B0A-7ED7-1CD1-8BB7-2613A56FE64F}"/>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5" name="Google Shape;2835;p34">
              <a:extLst>
                <a:ext uri="{FF2B5EF4-FFF2-40B4-BE49-F238E27FC236}">
                  <a16:creationId xmlns:a16="http://schemas.microsoft.com/office/drawing/2014/main" id="{17ADD674-5951-CACA-987A-D61510A68D57}"/>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6" name="Google Shape;2836;p34">
              <a:extLst>
                <a:ext uri="{FF2B5EF4-FFF2-40B4-BE49-F238E27FC236}">
                  <a16:creationId xmlns:a16="http://schemas.microsoft.com/office/drawing/2014/main" id="{15E0DBCF-71C1-AA99-F792-8BF1AC46A9F8}"/>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7" name="Google Shape;2837;p34">
              <a:extLst>
                <a:ext uri="{FF2B5EF4-FFF2-40B4-BE49-F238E27FC236}">
                  <a16:creationId xmlns:a16="http://schemas.microsoft.com/office/drawing/2014/main" id="{63E5858A-77F8-9BC1-45BE-37CB945718F6}"/>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8" name="Google Shape;2838;p34">
              <a:extLst>
                <a:ext uri="{FF2B5EF4-FFF2-40B4-BE49-F238E27FC236}">
                  <a16:creationId xmlns:a16="http://schemas.microsoft.com/office/drawing/2014/main" id="{B9BD1819-01BD-7EF3-655B-2C48060FECF9}"/>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9" name="Google Shape;2839;p34">
              <a:extLst>
                <a:ext uri="{FF2B5EF4-FFF2-40B4-BE49-F238E27FC236}">
                  <a16:creationId xmlns:a16="http://schemas.microsoft.com/office/drawing/2014/main" id="{683A2992-8E96-806D-63B5-D8F70DC83300}"/>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0" name="Google Shape;2840;p34">
              <a:extLst>
                <a:ext uri="{FF2B5EF4-FFF2-40B4-BE49-F238E27FC236}">
                  <a16:creationId xmlns:a16="http://schemas.microsoft.com/office/drawing/2014/main" id="{451BDE81-E31D-B8AD-227C-D0F05EEF381E}"/>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1" name="Google Shape;2841;p34">
              <a:extLst>
                <a:ext uri="{FF2B5EF4-FFF2-40B4-BE49-F238E27FC236}">
                  <a16:creationId xmlns:a16="http://schemas.microsoft.com/office/drawing/2014/main" id="{898D012C-D988-7FFF-3825-0146193F55F3}"/>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2" name="Google Shape;2842;p34">
              <a:extLst>
                <a:ext uri="{FF2B5EF4-FFF2-40B4-BE49-F238E27FC236}">
                  <a16:creationId xmlns:a16="http://schemas.microsoft.com/office/drawing/2014/main" id="{4E5336C2-0234-E103-3474-9FE11B952044}"/>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3" name="Google Shape;2843;p34">
              <a:extLst>
                <a:ext uri="{FF2B5EF4-FFF2-40B4-BE49-F238E27FC236}">
                  <a16:creationId xmlns:a16="http://schemas.microsoft.com/office/drawing/2014/main" id="{B234ACD8-9083-E4FF-0E42-2105576B2218}"/>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4" name="Google Shape;2844;p34">
              <a:extLst>
                <a:ext uri="{FF2B5EF4-FFF2-40B4-BE49-F238E27FC236}">
                  <a16:creationId xmlns:a16="http://schemas.microsoft.com/office/drawing/2014/main" id="{27039AFB-7355-29D6-D314-2091E58B6205}"/>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5" name="Google Shape;2845;p34">
              <a:extLst>
                <a:ext uri="{FF2B5EF4-FFF2-40B4-BE49-F238E27FC236}">
                  <a16:creationId xmlns:a16="http://schemas.microsoft.com/office/drawing/2014/main" id="{ED19304D-4545-E3D3-A820-695FEA92849C}"/>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6" name="Google Shape;2846;p34">
              <a:extLst>
                <a:ext uri="{FF2B5EF4-FFF2-40B4-BE49-F238E27FC236}">
                  <a16:creationId xmlns:a16="http://schemas.microsoft.com/office/drawing/2014/main" id="{3A78AB93-E57A-10D6-5F0F-8DCB9C6DDBE6}"/>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7" name="Google Shape;2847;p34">
              <a:extLst>
                <a:ext uri="{FF2B5EF4-FFF2-40B4-BE49-F238E27FC236}">
                  <a16:creationId xmlns:a16="http://schemas.microsoft.com/office/drawing/2014/main" id="{A1C5F2CE-2032-03E3-4479-C6B1483F258D}"/>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8" name="Google Shape;2848;p34">
              <a:extLst>
                <a:ext uri="{FF2B5EF4-FFF2-40B4-BE49-F238E27FC236}">
                  <a16:creationId xmlns:a16="http://schemas.microsoft.com/office/drawing/2014/main" id="{5A3EC988-E246-D6A3-6FB9-1995F036F641}"/>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9" name="Google Shape;2849;p34">
              <a:extLst>
                <a:ext uri="{FF2B5EF4-FFF2-40B4-BE49-F238E27FC236}">
                  <a16:creationId xmlns:a16="http://schemas.microsoft.com/office/drawing/2014/main" id="{657B2BBC-2433-D220-6D2D-CB93F329B3AA}"/>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0" name="Google Shape;2850;p34">
              <a:extLst>
                <a:ext uri="{FF2B5EF4-FFF2-40B4-BE49-F238E27FC236}">
                  <a16:creationId xmlns:a16="http://schemas.microsoft.com/office/drawing/2014/main" id="{C62996CB-B9F5-E20E-F83F-98B6BBB151A6}"/>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1" name="Google Shape;2851;p34">
              <a:extLst>
                <a:ext uri="{FF2B5EF4-FFF2-40B4-BE49-F238E27FC236}">
                  <a16:creationId xmlns:a16="http://schemas.microsoft.com/office/drawing/2014/main" id="{BDAB63A4-B2EF-573B-8C6F-72F9E8CB5125}"/>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2" name="Google Shape;2852;p34">
              <a:extLst>
                <a:ext uri="{FF2B5EF4-FFF2-40B4-BE49-F238E27FC236}">
                  <a16:creationId xmlns:a16="http://schemas.microsoft.com/office/drawing/2014/main" id="{EF4A16D3-1CB1-80BD-058F-CAB1F675D079}"/>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3" name="Google Shape;2853;p34">
              <a:extLst>
                <a:ext uri="{FF2B5EF4-FFF2-40B4-BE49-F238E27FC236}">
                  <a16:creationId xmlns:a16="http://schemas.microsoft.com/office/drawing/2014/main" id="{7038972E-E5B3-A64A-501F-11CCDD283F20}"/>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4" name="Google Shape;2854;p34">
              <a:extLst>
                <a:ext uri="{FF2B5EF4-FFF2-40B4-BE49-F238E27FC236}">
                  <a16:creationId xmlns:a16="http://schemas.microsoft.com/office/drawing/2014/main" id="{FDDD0FC6-6150-826C-A2F9-25A27272EBEB}"/>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5" name="Google Shape;2855;p34">
              <a:extLst>
                <a:ext uri="{FF2B5EF4-FFF2-40B4-BE49-F238E27FC236}">
                  <a16:creationId xmlns:a16="http://schemas.microsoft.com/office/drawing/2014/main" id="{3D04ECAD-2918-9C61-B92A-2F5A515AAA9C}"/>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 name="TextBox 1">
            <a:extLst>
              <a:ext uri="{FF2B5EF4-FFF2-40B4-BE49-F238E27FC236}">
                <a16:creationId xmlns:a16="http://schemas.microsoft.com/office/drawing/2014/main" id="{423F7707-1912-6E23-AB04-A142F2EB0511}"/>
              </a:ext>
            </a:extLst>
          </p:cNvPr>
          <p:cNvSpPr txBox="1"/>
          <p:nvPr/>
        </p:nvSpPr>
        <p:spPr>
          <a:xfrm>
            <a:off x="1213339" y="1195755"/>
            <a:ext cx="6884377" cy="2677656"/>
          </a:xfrm>
          <a:prstGeom prst="rect">
            <a:avLst/>
          </a:prstGeom>
          <a:noFill/>
        </p:spPr>
        <p:txBody>
          <a:bodyPr wrap="square" rtlCol="0">
            <a:spAutoFit/>
          </a:bodyPr>
          <a:lstStyle/>
          <a:p>
            <a:pPr marL="285750" indent="-285750">
              <a:buFont typeface="Arial" panose="020B0604020202020204" pitchFamily="34" charset="0"/>
              <a:buChar char="•"/>
            </a:pPr>
            <a:r>
              <a:rPr lang="en-US" dirty="0"/>
              <a:t>Using a data article to present research results can lead to neglecting details of data structure, and the ”rationale, design, logical foundation, philosophy, and ethics” that lead to the creation of the data. These details are important for data reusability. To what extent can emphasis on results at the expense of data in data articles lead to limited reusability? Does this turn a data journal into merely a low-quality research journal? (Vuong, La and Nguyen 2024)</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can we address the conflict between the requirement to share publicly funded data and the requirement to protect private information and participant identity? (</a:t>
            </a:r>
            <a:r>
              <a:rPr lang="en-US" dirty="0" err="1"/>
              <a:t>Dilles</a:t>
            </a:r>
            <a:r>
              <a:rPr lang="en-US" dirty="0"/>
              <a:t> 2023)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do we effectively anonymize data on human subjects? (</a:t>
            </a:r>
            <a:r>
              <a:rPr lang="en-US" dirty="0" err="1"/>
              <a:t>Dilles</a:t>
            </a:r>
            <a:r>
              <a:rPr lang="en-US" dirty="0"/>
              <a:t> 2023)</a:t>
            </a:r>
          </a:p>
        </p:txBody>
      </p:sp>
    </p:spTree>
    <p:extLst>
      <p:ext uri="{BB962C8B-B14F-4D97-AF65-F5344CB8AC3E}">
        <p14:creationId xmlns:p14="http://schemas.microsoft.com/office/powerpoint/2010/main" val="1423939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CA759923-64C9-ABAE-2116-2C29BEF80E1B}"/>
            </a:ext>
          </a:extLst>
        </p:cNvPr>
        <p:cNvGrpSpPr/>
        <p:nvPr/>
      </p:nvGrpSpPr>
      <p:grpSpPr>
        <a:xfrm>
          <a:off x="0" y="0"/>
          <a:ext cx="0" cy="0"/>
          <a:chOff x="0" y="0"/>
          <a:chExt cx="0" cy="0"/>
        </a:xfrm>
      </p:grpSpPr>
      <p:grpSp>
        <p:nvGrpSpPr>
          <p:cNvPr id="2732" name="Google Shape;2732;p34">
            <a:extLst>
              <a:ext uri="{FF2B5EF4-FFF2-40B4-BE49-F238E27FC236}">
                <a16:creationId xmlns:a16="http://schemas.microsoft.com/office/drawing/2014/main" id="{945FB3AD-7871-2D3E-C66C-FF083E443088}"/>
              </a:ext>
            </a:extLst>
          </p:cNvPr>
          <p:cNvGrpSpPr/>
          <p:nvPr/>
        </p:nvGrpSpPr>
        <p:grpSpPr>
          <a:xfrm rot="10800000">
            <a:off x="2282274" y="4168879"/>
            <a:ext cx="4528741" cy="453231"/>
            <a:chOff x="2226811" y="890954"/>
            <a:chExt cx="4528741" cy="453231"/>
          </a:xfrm>
        </p:grpSpPr>
        <p:sp>
          <p:nvSpPr>
            <p:cNvPr id="2733" name="Google Shape;2733;p34">
              <a:extLst>
                <a:ext uri="{FF2B5EF4-FFF2-40B4-BE49-F238E27FC236}">
                  <a16:creationId xmlns:a16="http://schemas.microsoft.com/office/drawing/2014/main" id="{91E1633E-A12D-BB38-7C1B-7FB294EFF782}"/>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4" name="Google Shape;2734;p34">
              <a:extLst>
                <a:ext uri="{FF2B5EF4-FFF2-40B4-BE49-F238E27FC236}">
                  <a16:creationId xmlns:a16="http://schemas.microsoft.com/office/drawing/2014/main" id="{4E29AEDD-A5A4-1E3B-72F1-5CCCEFF30590}"/>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5" name="Google Shape;2735;p34">
              <a:extLst>
                <a:ext uri="{FF2B5EF4-FFF2-40B4-BE49-F238E27FC236}">
                  <a16:creationId xmlns:a16="http://schemas.microsoft.com/office/drawing/2014/main" id="{51C7FAFD-4DA7-7050-F619-D6DC7E3B43A3}"/>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6" name="Google Shape;2736;p34">
              <a:extLst>
                <a:ext uri="{FF2B5EF4-FFF2-40B4-BE49-F238E27FC236}">
                  <a16:creationId xmlns:a16="http://schemas.microsoft.com/office/drawing/2014/main" id="{913810F1-556C-5F7D-32D3-9214F3BFD560}"/>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7" name="Google Shape;2737;p34">
              <a:extLst>
                <a:ext uri="{FF2B5EF4-FFF2-40B4-BE49-F238E27FC236}">
                  <a16:creationId xmlns:a16="http://schemas.microsoft.com/office/drawing/2014/main" id="{A5B54628-2278-0CA7-8D50-C36B3F351642}"/>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8" name="Google Shape;2738;p34">
              <a:extLst>
                <a:ext uri="{FF2B5EF4-FFF2-40B4-BE49-F238E27FC236}">
                  <a16:creationId xmlns:a16="http://schemas.microsoft.com/office/drawing/2014/main" id="{8B2E44F1-A98E-7D13-09BE-2C526C879AFC}"/>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9" name="Google Shape;2739;p34">
              <a:extLst>
                <a:ext uri="{FF2B5EF4-FFF2-40B4-BE49-F238E27FC236}">
                  <a16:creationId xmlns:a16="http://schemas.microsoft.com/office/drawing/2014/main" id="{E70E1847-7971-7860-D57B-936BCD171A68}"/>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0" name="Google Shape;2740;p34">
              <a:extLst>
                <a:ext uri="{FF2B5EF4-FFF2-40B4-BE49-F238E27FC236}">
                  <a16:creationId xmlns:a16="http://schemas.microsoft.com/office/drawing/2014/main" id="{158CF536-A2AB-E591-16CE-118C00CEE374}"/>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1" name="Google Shape;2741;p34">
              <a:extLst>
                <a:ext uri="{FF2B5EF4-FFF2-40B4-BE49-F238E27FC236}">
                  <a16:creationId xmlns:a16="http://schemas.microsoft.com/office/drawing/2014/main" id="{25C606E5-C9F2-20A7-E128-5DE8B8854E6C}"/>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2" name="Google Shape;2742;p34">
              <a:extLst>
                <a:ext uri="{FF2B5EF4-FFF2-40B4-BE49-F238E27FC236}">
                  <a16:creationId xmlns:a16="http://schemas.microsoft.com/office/drawing/2014/main" id="{5708BB93-743A-51BE-33ED-AEDC0FEBA09B}"/>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3" name="Google Shape;2743;p34">
              <a:extLst>
                <a:ext uri="{FF2B5EF4-FFF2-40B4-BE49-F238E27FC236}">
                  <a16:creationId xmlns:a16="http://schemas.microsoft.com/office/drawing/2014/main" id="{2A37DC3F-776D-65ED-A504-9ABBDA269B37}"/>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4" name="Google Shape;2744;p34">
              <a:extLst>
                <a:ext uri="{FF2B5EF4-FFF2-40B4-BE49-F238E27FC236}">
                  <a16:creationId xmlns:a16="http://schemas.microsoft.com/office/drawing/2014/main" id="{270E4A55-E958-9A69-5FE4-ED61B781554E}"/>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5" name="Google Shape;2745;p34">
              <a:extLst>
                <a:ext uri="{FF2B5EF4-FFF2-40B4-BE49-F238E27FC236}">
                  <a16:creationId xmlns:a16="http://schemas.microsoft.com/office/drawing/2014/main" id="{202F7A9D-7E81-A977-5602-E1A194B57BC4}"/>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6" name="Google Shape;2746;p34">
              <a:extLst>
                <a:ext uri="{FF2B5EF4-FFF2-40B4-BE49-F238E27FC236}">
                  <a16:creationId xmlns:a16="http://schemas.microsoft.com/office/drawing/2014/main" id="{D24EA379-1527-584D-EDF7-8379177337D7}"/>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7" name="Google Shape;2747;p34">
              <a:extLst>
                <a:ext uri="{FF2B5EF4-FFF2-40B4-BE49-F238E27FC236}">
                  <a16:creationId xmlns:a16="http://schemas.microsoft.com/office/drawing/2014/main" id="{FD4D2874-3A2F-F294-8B7E-FDDCC626AB66}"/>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8" name="Google Shape;2748;p34">
              <a:extLst>
                <a:ext uri="{FF2B5EF4-FFF2-40B4-BE49-F238E27FC236}">
                  <a16:creationId xmlns:a16="http://schemas.microsoft.com/office/drawing/2014/main" id="{6D90CB46-0BAA-24B3-0A71-EB7FE78108DB}"/>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9" name="Google Shape;2749;p34">
              <a:extLst>
                <a:ext uri="{FF2B5EF4-FFF2-40B4-BE49-F238E27FC236}">
                  <a16:creationId xmlns:a16="http://schemas.microsoft.com/office/drawing/2014/main" id="{85E21717-B6B2-6F39-597E-D2F308579FA9}"/>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0" name="Google Shape;2750;p34">
              <a:extLst>
                <a:ext uri="{FF2B5EF4-FFF2-40B4-BE49-F238E27FC236}">
                  <a16:creationId xmlns:a16="http://schemas.microsoft.com/office/drawing/2014/main" id="{858A6F04-086A-A4B0-D319-52A7B791C8F8}"/>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1" name="Google Shape;2751;p34">
              <a:extLst>
                <a:ext uri="{FF2B5EF4-FFF2-40B4-BE49-F238E27FC236}">
                  <a16:creationId xmlns:a16="http://schemas.microsoft.com/office/drawing/2014/main" id="{98C66C1F-1F7A-8405-9CB3-E506B07D6842}"/>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2" name="Google Shape;2752;p34">
              <a:extLst>
                <a:ext uri="{FF2B5EF4-FFF2-40B4-BE49-F238E27FC236}">
                  <a16:creationId xmlns:a16="http://schemas.microsoft.com/office/drawing/2014/main" id="{F008E381-D611-D296-5C17-119756E2F80A}"/>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3" name="Google Shape;2753;p34">
              <a:extLst>
                <a:ext uri="{FF2B5EF4-FFF2-40B4-BE49-F238E27FC236}">
                  <a16:creationId xmlns:a16="http://schemas.microsoft.com/office/drawing/2014/main" id="{3DB7E7DB-A434-9D30-4F03-95D9F84D641D}"/>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4" name="Google Shape;2754;p34">
              <a:extLst>
                <a:ext uri="{FF2B5EF4-FFF2-40B4-BE49-F238E27FC236}">
                  <a16:creationId xmlns:a16="http://schemas.microsoft.com/office/drawing/2014/main" id="{B6197AF8-3299-24FD-54BA-1A2829EE2386}"/>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5" name="Google Shape;2755;p34">
              <a:extLst>
                <a:ext uri="{FF2B5EF4-FFF2-40B4-BE49-F238E27FC236}">
                  <a16:creationId xmlns:a16="http://schemas.microsoft.com/office/drawing/2014/main" id="{1F6BCC12-723C-AEC6-39FF-85A8983E43D8}"/>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6" name="Google Shape;2756;p34">
              <a:extLst>
                <a:ext uri="{FF2B5EF4-FFF2-40B4-BE49-F238E27FC236}">
                  <a16:creationId xmlns:a16="http://schemas.microsoft.com/office/drawing/2014/main" id="{D09C8F38-98FE-AB09-92D1-7250B684D745}"/>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7" name="Google Shape;2757;p34">
              <a:extLst>
                <a:ext uri="{FF2B5EF4-FFF2-40B4-BE49-F238E27FC236}">
                  <a16:creationId xmlns:a16="http://schemas.microsoft.com/office/drawing/2014/main" id="{070DDDD4-B034-2934-00CB-571E5D952D0A}"/>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8" name="Google Shape;2758;p34">
              <a:extLst>
                <a:ext uri="{FF2B5EF4-FFF2-40B4-BE49-F238E27FC236}">
                  <a16:creationId xmlns:a16="http://schemas.microsoft.com/office/drawing/2014/main" id="{BC89D81A-C483-0E2C-A64D-8112577C602B}"/>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9" name="Google Shape;2759;p34">
              <a:extLst>
                <a:ext uri="{FF2B5EF4-FFF2-40B4-BE49-F238E27FC236}">
                  <a16:creationId xmlns:a16="http://schemas.microsoft.com/office/drawing/2014/main" id="{45127B37-A961-DE13-E8D3-2C3604283E39}"/>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0" name="Google Shape;2760;p34">
              <a:extLst>
                <a:ext uri="{FF2B5EF4-FFF2-40B4-BE49-F238E27FC236}">
                  <a16:creationId xmlns:a16="http://schemas.microsoft.com/office/drawing/2014/main" id="{437DDEC7-BB3D-B5A8-754A-D52105B4FA1F}"/>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1" name="Google Shape;2761;p34">
              <a:extLst>
                <a:ext uri="{FF2B5EF4-FFF2-40B4-BE49-F238E27FC236}">
                  <a16:creationId xmlns:a16="http://schemas.microsoft.com/office/drawing/2014/main" id="{94CC6482-9FC8-C944-2935-C1D1345CBF6F}"/>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2" name="Google Shape;2762;p34">
              <a:extLst>
                <a:ext uri="{FF2B5EF4-FFF2-40B4-BE49-F238E27FC236}">
                  <a16:creationId xmlns:a16="http://schemas.microsoft.com/office/drawing/2014/main" id="{FF21E2ED-651A-C5CF-5EDE-03B4B8DE2CC7}"/>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63" name="Google Shape;2763;p34">
            <a:extLst>
              <a:ext uri="{FF2B5EF4-FFF2-40B4-BE49-F238E27FC236}">
                <a16:creationId xmlns:a16="http://schemas.microsoft.com/office/drawing/2014/main" id="{3D8332C2-50FA-248D-573D-CC8AA16AA151}"/>
              </a:ext>
            </a:extLst>
          </p:cNvPr>
          <p:cNvGrpSpPr/>
          <p:nvPr/>
        </p:nvGrpSpPr>
        <p:grpSpPr>
          <a:xfrm>
            <a:off x="2282274" y="4245079"/>
            <a:ext cx="4528741" cy="453231"/>
            <a:chOff x="2226811" y="890954"/>
            <a:chExt cx="4528741" cy="453231"/>
          </a:xfrm>
        </p:grpSpPr>
        <p:sp>
          <p:nvSpPr>
            <p:cNvPr id="2764" name="Google Shape;2764;p34">
              <a:extLst>
                <a:ext uri="{FF2B5EF4-FFF2-40B4-BE49-F238E27FC236}">
                  <a16:creationId xmlns:a16="http://schemas.microsoft.com/office/drawing/2014/main" id="{0D86B203-EDB9-7F97-7A08-2579AA0F9510}"/>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5" name="Google Shape;2765;p34">
              <a:extLst>
                <a:ext uri="{FF2B5EF4-FFF2-40B4-BE49-F238E27FC236}">
                  <a16:creationId xmlns:a16="http://schemas.microsoft.com/office/drawing/2014/main" id="{09776A02-5447-D53D-5711-43B1A306471C}"/>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6" name="Google Shape;2766;p34">
              <a:extLst>
                <a:ext uri="{FF2B5EF4-FFF2-40B4-BE49-F238E27FC236}">
                  <a16:creationId xmlns:a16="http://schemas.microsoft.com/office/drawing/2014/main" id="{27B3CB20-72F1-5C72-11AA-AD2F21F52795}"/>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7" name="Google Shape;2767;p34">
              <a:extLst>
                <a:ext uri="{FF2B5EF4-FFF2-40B4-BE49-F238E27FC236}">
                  <a16:creationId xmlns:a16="http://schemas.microsoft.com/office/drawing/2014/main" id="{EF7A346E-10C7-575C-E00C-EEEB087D6E47}"/>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8" name="Google Shape;2768;p34">
              <a:extLst>
                <a:ext uri="{FF2B5EF4-FFF2-40B4-BE49-F238E27FC236}">
                  <a16:creationId xmlns:a16="http://schemas.microsoft.com/office/drawing/2014/main" id="{D3564A07-1185-9BB8-474D-BDD66FE3BDA6}"/>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9" name="Google Shape;2769;p34">
              <a:extLst>
                <a:ext uri="{FF2B5EF4-FFF2-40B4-BE49-F238E27FC236}">
                  <a16:creationId xmlns:a16="http://schemas.microsoft.com/office/drawing/2014/main" id="{BBD8D6C0-9601-21BE-C3DF-5E661E43CC16}"/>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0" name="Google Shape;2770;p34">
              <a:extLst>
                <a:ext uri="{FF2B5EF4-FFF2-40B4-BE49-F238E27FC236}">
                  <a16:creationId xmlns:a16="http://schemas.microsoft.com/office/drawing/2014/main" id="{C4D8FEAE-6B2F-4883-4DC7-118D722D1C03}"/>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1" name="Google Shape;2771;p34">
              <a:extLst>
                <a:ext uri="{FF2B5EF4-FFF2-40B4-BE49-F238E27FC236}">
                  <a16:creationId xmlns:a16="http://schemas.microsoft.com/office/drawing/2014/main" id="{4D21AECB-15FA-DB6D-D8D3-B434DB3D18EC}"/>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2" name="Google Shape;2772;p34">
              <a:extLst>
                <a:ext uri="{FF2B5EF4-FFF2-40B4-BE49-F238E27FC236}">
                  <a16:creationId xmlns:a16="http://schemas.microsoft.com/office/drawing/2014/main" id="{CD2FD0FF-237F-5547-15BE-C62E2E427D66}"/>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3" name="Google Shape;2773;p34">
              <a:extLst>
                <a:ext uri="{FF2B5EF4-FFF2-40B4-BE49-F238E27FC236}">
                  <a16:creationId xmlns:a16="http://schemas.microsoft.com/office/drawing/2014/main" id="{BAAA6BD7-2506-18C2-9722-12DA2F03A6FD}"/>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4" name="Google Shape;2774;p34">
              <a:extLst>
                <a:ext uri="{FF2B5EF4-FFF2-40B4-BE49-F238E27FC236}">
                  <a16:creationId xmlns:a16="http://schemas.microsoft.com/office/drawing/2014/main" id="{C19DC986-A983-5164-2D25-5617A147A6B7}"/>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5" name="Google Shape;2775;p34">
              <a:extLst>
                <a:ext uri="{FF2B5EF4-FFF2-40B4-BE49-F238E27FC236}">
                  <a16:creationId xmlns:a16="http://schemas.microsoft.com/office/drawing/2014/main" id="{82BE1C52-F624-9B05-1109-4F11CEDE6355}"/>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6" name="Google Shape;2776;p34">
              <a:extLst>
                <a:ext uri="{FF2B5EF4-FFF2-40B4-BE49-F238E27FC236}">
                  <a16:creationId xmlns:a16="http://schemas.microsoft.com/office/drawing/2014/main" id="{BC3E54C7-A370-9248-9928-FFF153FB1EE0}"/>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7" name="Google Shape;2777;p34">
              <a:extLst>
                <a:ext uri="{FF2B5EF4-FFF2-40B4-BE49-F238E27FC236}">
                  <a16:creationId xmlns:a16="http://schemas.microsoft.com/office/drawing/2014/main" id="{270F5795-9D22-48B6-6776-65DD6AD057AA}"/>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8" name="Google Shape;2778;p34">
              <a:extLst>
                <a:ext uri="{FF2B5EF4-FFF2-40B4-BE49-F238E27FC236}">
                  <a16:creationId xmlns:a16="http://schemas.microsoft.com/office/drawing/2014/main" id="{0529AB2C-11D1-127C-5714-7EB21B9380AD}"/>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9" name="Google Shape;2779;p34">
              <a:extLst>
                <a:ext uri="{FF2B5EF4-FFF2-40B4-BE49-F238E27FC236}">
                  <a16:creationId xmlns:a16="http://schemas.microsoft.com/office/drawing/2014/main" id="{BBD34B6E-0A91-3359-5CA8-2540424000F5}"/>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0" name="Google Shape;2780;p34">
              <a:extLst>
                <a:ext uri="{FF2B5EF4-FFF2-40B4-BE49-F238E27FC236}">
                  <a16:creationId xmlns:a16="http://schemas.microsoft.com/office/drawing/2014/main" id="{AD533CD6-5182-F305-EA11-DF53BA5026D8}"/>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1" name="Google Shape;2781;p34">
              <a:extLst>
                <a:ext uri="{FF2B5EF4-FFF2-40B4-BE49-F238E27FC236}">
                  <a16:creationId xmlns:a16="http://schemas.microsoft.com/office/drawing/2014/main" id="{0588A9B9-57CA-0E48-34C7-A509ED0444BD}"/>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2" name="Google Shape;2782;p34">
              <a:extLst>
                <a:ext uri="{FF2B5EF4-FFF2-40B4-BE49-F238E27FC236}">
                  <a16:creationId xmlns:a16="http://schemas.microsoft.com/office/drawing/2014/main" id="{F99EF6DB-77CA-70E1-F1FA-AEF26BF16387}"/>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3" name="Google Shape;2783;p34">
              <a:extLst>
                <a:ext uri="{FF2B5EF4-FFF2-40B4-BE49-F238E27FC236}">
                  <a16:creationId xmlns:a16="http://schemas.microsoft.com/office/drawing/2014/main" id="{6B46C0D7-E7AA-B0AD-1470-A36F3F5BE08C}"/>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4" name="Google Shape;2784;p34">
              <a:extLst>
                <a:ext uri="{FF2B5EF4-FFF2-40B4-BE49-F238E27FC236}">
                  <a16:creationId xmlns:a16="http://schemas.microsoft.com/office/drawing/2014/main" id="{FAE869FD-85A9-25FB-BDF3-E75DB15A26FB}"/>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5" name="Google Shape;2785;p34">
              <a:extLst>
                <a:ext uri="{FF2B5EF4-FFF2-40B4-BE49-F238E27FC236}">
                  <a16:creationId xmlns:a16="http://schemas.microsoft.com/office/drawing/2014/main" id="{EBBE0F70-EB4A-3B21-B7DA-186C4EEF698B}"/>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6" name="Google Shape;2786;p34">
              <a:extLst>
                <a:ext uri="{FF2B5EF4-FFF2-40B4-BE49-F238E27FC236}">
                  <a16:creationId xmlns:a16="http://schemas.microsoft.com/office/drawing/2014/main" id="{8AB96B8C-10FE-D624-B3E4-96C939C2615B}"/>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7" name="Google Shape;2787;p34">
              <a:extLst>
                <a:ext uri="{FF2B5EF4-FFF2-40B4-BE49-F238E27FC236}">
                  <a16:creationId xmlns:a16="http://schemas.microsoft.com/office/drawing/2014/main" id="{C91219CC-490A-5F24-0C25-2B5623619CC6}"/>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8" name="Google Shape;2788;p34">
              <a:extLst>
                <a:ext uri="{FF2B5EF4-FFF2-40B4-BE49-F238E27FC236}">
                  <a16:creationId xmlns:a16="http://schemas.microsoft.com/office/drawing/2014/main" id="{48DB4079-8D2F-C051-292C-1037C2C2CAC5}"/>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9" name="Google Shape;2789;p34">
              <a:extLst>
                <a:ext uri="{FF2B5EF4-FFF2-40B4-BE49-F238E27FC236}">
                  <a16:creationId xmlns:a16="http://schemas.microsoft.com/office/drawing/2014/main" id="{A727DA1A-704F-8536-62C1-5FDB0B8E1A55}"/>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0" name="Google Shape;2790;p34">
              <a:extLst>
                <a:ext uri="{FF2B5EF4-FFF2-40B4-BE49-F238E27FC236}">
                  <a16:creationId xmlns:a16="http://schemas.microsoft.com/office/drawing/2014/main" id="{496CB69D-4923-FAFB-9CE9-1E73C4832FAD}"/>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1" name="Google Shape;2791;p34">
              <a:extLst>
                <a:ext uri="{FF2B5EF4-FFF2-40B4-BE49-F238E27FC236}">
                  <a16:creationId xmlns:a16="http://schemas.microsoft.com/office/drawing/2014/main" id="{4A346262-4483-B582-1E88-1AF92E6762C0}"/>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2" name="Google Shape;2792;p34">
              <a:extLst>
                <a:ext uri="{FF2B5EF4-FFF2-40B4-BE49-F238E27FC236}">
                  <a16:creationId xmlns:a16="http://schemas.microsoft.com/office/drawing/2014/main" id="{1C1A6D1D-F37C-0043-F5DB-8C79E0E188B0}"/>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3" name="Google Shape;2793;p34">
              <a:extLst>
                <a:ext uri="{FF2B5EF4-FFF2-40B4-BE49-F238E27FC236}">
                  <a16:creationId xmlns:a16="http://schemas.microsoft.com/office/drawing/2014/main" id="{6CA479FE-5F6A-69B3-6B88-AD3628810980}"/>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94" name="Google Shape;2794;p34">
            <a:extLst>
              <a:ext uri="{FF2B5EF4-FFF2-40B4-BE49-F238E27FC236}">
                <a16:creationId xmlns:a16="http://schemas.microsoft.com/office/drawing/2014/main" id="{49391EC2-727D-42A6-99B9-E58FE5C8800B}"/>
              </a:ext>
            </a:extLst>
          </p:cNvPr>
          <p:cNvGrpSpPr/>
          <p:nvPr/>
        </p:nvGrpSpPr>
        <p:grpSpPr>
          <a:xfrm rot="10800000">
            <a:off x="2282274" y="615704"/>
            <a:ext cx="4528741" cy="453231"/>
            <a:chOff x="2226811" y="890954"/>
            <a:chExt cx="4528741" cy="453231"/>
          </a:xfrm>
        </p:grpSpPr>
        <p:sp>
          <p:nvSpPr>
            <p:cNvPr id="2795" name="Google Shape;2795;p34">
              <a:extLst>
                <a:ext uri="{FF2B5EF4-FFF2-40B4-BE49-F238E27FC236}">
                  <a16:creationId xmlns:a16="http://schemas.microsoft.com/office/drawing/2014/main" id="{A9A14492-0E14-2B0E-0145-C62926046111}"/>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6" name="Google Shape;2796;p34">
              <a:extLst>
                <a:ext uri="{FF2B5EF4-FFF2-40B4-BE49-F238E27FC236}">
                  <a16:creationId xmlns:a16="http://schemas.microsoft.com/office/drawing/2014/main" id="{15F0BD83-102C-70B7-29DB-F346F66DC62E}"/>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7" name="Google Shape;2797;p34">
              <a:extLst>
                <a:ext uri="{FF2B5EF4-FFF2-40B4-BE49-F238E27FC236}">
                  <a16:creationId xmlns:a16="http://schemas.microsoft.com/office/drawing/2014/main" id="{29D95304-19D9-65EA-D437-FDB86FDA56EA}"/>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8" name="Google Shape;2798;p34">
              <a:extLst>
                <a:ext uri="{FF2B5EF4-FFF2-40B4-BE49-F238E27FC236}">
                  <a16:creationId xmlns:a16="http://schemas.microsoft.com/office/drawing/2014/main" id="{0CC5A4AC-0514-294F-F375-2EB33CAEFA69}"/>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9" name="Google Shape;2799;p34">
              <a:extLst>
                <a:ext uri="{FF2B5EF4-FFF2-40B4-BE49-F238E27FC236}">
                  <a16:creationId xmlns:a16="http://schemas.microsoft.com/office/drawing/2014/main" id="{41C328AD-673D-C5E1-F5F7-D1FA5BC13B2F}"/>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0" name="Google Shape;2800;p34">
              <a:extLst>
                <a:ext uri="{FF2B5EF4-FFF2-40B4-BE49-F238E27FC236}">
                  <a16:creationId xmlns:a16="http://schemas.microsoft.com/office/drawing/2014/main" id="{AE33A416-8FC2-7BAF-D0BD-7847DD37B15F}"/>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1" name="Google Shape;2801;p34">
              <a:extLst>
                <a:ext uri="{FF2B5EF4-FFF2-40B4-BE49-F238E27FC236}">
                  <a16:creationId xmlns:a16="http://schemas.microsoft.com/office/drawing/2014/main" id="{F8A59D4E-9932-9E79-009C-3996A9E3062F}"/>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2" name="Google Shape;2802;p34">
              <a:extLst>
                <a:ext uri="{FF2B5EF4-FFF2-40B4-BE49-F238E27FC236}">
                  <a16:creationId xmlns:a16="http://schemas.microsoft.com/office/drawing/2014/main" id="{7915FA54-9E07-E1EC-A1B0-C7951459C636}"/>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3" name="Google Shape;2803;p34">
              <a:extLst>
                <a:ext uri="{FF2B5EF4-FFF2-40B4-BE49-F238E27FC236}">
                  <a16:creationId xmlns:a16="http://schemas.microsoft.com/office/drawing/2014/main" id="{63F9E813-A2CC-A0F5-C8EC-3E0E1040192D}"/>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4" name="Google Shape;2804;p34">
              <a:extLst>
                <a:ext uri="{FF2B5EF4-FFF2-40B4-BE49-F238E27FC236}">
                  <a16:creationId xmlns:a16="http://schemas.microsoft.com/office/drawing/2014/main" id="{DE1F90DA-E175-8D35-0B5C-8983429B728F}"/>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5" name="Google Shape;2805;p34">
              <a:extLst>
                <a:ext uri="{FF2B5EF4-FFF2-40B4-BE49-F238E27FC236}">
                  <a16:creationId xmlns:a16="http://schemas.microsoft.com/office/drawing/2014/main" id="{CDE0C5C1-83A4-007F-47AD-D86F1FD8FFE0}"/>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6" name="Google Shape;2806;p34">
              <a:extLst>
                <a:ext uri="{FF2B5EF4-FFF2-40B4-BE49-F238E27FC236}">
                  <a16:creationId xmlns:a16="http://schemas.microsoft.com/office/drawing/2014/main" id="{3F0AFBA4-EA72-29C4-8B8B-FDDA5F425404}"/>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7" name="Google Shape;2807;p34">
              <a:extLst>
                <a:ext uri="{FF2B5EF4-FFF2-40B4-BE49-F238E27FC236}">
                  <a16:creationId xmlns:a16="http://schemas.microsoft.com/office/drawing/2014/main" id="{FA430510-1E45-73EB-9A6B-8128CB9DA8EF}"/>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8" name="Google Shape;2808;p34">
              <a:extLst>
                <a:ext uri="{FF2B5EF4-FFF2-40B4-BE49-F238E27FC236}">
                  <a16:creationId xmlns:a16="http://schemas.microsoft.com/office/drawing/2014/main" id="{B05DAA80-3768-2EBC-F455-8E77E3BD0EDB}"/>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9" name="Google Shape;2809;p34">
              <a:extLst>
                <a:ext uri="{FF2B5EF4-FFF2-40B4-BE49-F238E27FC236}">
                  <a16:creationId xmlns:a16="http://schemas.microsoft.com/office/drawing/2014/main" id="{6C21C722-AC4C-490A-4369-52A56BE239C4}"/>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0" name="Google Shape;2810;p34">
              <a:extLst>
                <a:ext uri="{FF2B5EF4-FFF2-40B4-BE49-F238E27FC236}">
                  <a16:creationId xmlns:a16="http://schemas.microsoft.com/office/drawing/2014/main" id="{CC2F2F25-A8F2-F3BF-01F3-1980D6B2D93E}"/>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1" name="Google Shape;2811;p34">
              <a:extLst>
                <a:ext uri="{FF2B5EF4-FFF2-40B4-BE49-F238E27FC236}">
                  <a16:creationId xmlns:a16="http://schemas.microsoft.com/office/drawing/2014/main" id="{7E932090-D9A0-7293-11DA-079E872980CD}"/>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2" name="Google Shape;2812;p34">
              <a:extLst>
                <a:ext uri="{FF2B5EF4-FFF2-40B4-BE49-F238E27FC236}">
                  <a16:creationId xmlns:a16="http://schemas.microsoft.com/office/drawing/2014/main" id="{CABF5F81-9C9C-7667-A8F8-C13F6912C0DE}"/>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3" name="Google Shape;2813;p34">
              <a:extLst>
                <a:ext uri="{FF2B5EF4-FFF2-40B4-BE49-F238E27FC236}">
                  <a16:creationId xmlns:a16="http://schemas.microsoft.com/office/drawing/2014/main" id="{7710610A-8E75-E2C1-9978-9A266151CA7E}"/>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4" name="Google Shape;2814;p34">
              <a:extLst>
                <a:ext uri="{FF2B5EF4-FFF2-40B4-BE49-F238E27FC236}">
                  <a16:creationId xmlns:a16="http://schemas.microsoft.com/office/drawing/2014/main" id="{465B3A51-ECB2-E92F-13DD-CD049D0C59F8}"/>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5" name="Google Shape;2815;p34">
              <a:extLst>
                <a:ext uri="{FF2B5EF4-FFF2-40B4-BE49-F238E27FC236}">
                  <a16:creationId xmlns:a16="http://schemas.microsoft.com/office/drawing/2014/main" id="{FE8314FA-C87D-B9DE-574F-1FDEBAEF6FB8}"/>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6" name="Google Shape;2816;p34">
              <a:extLst>
                <a:ext uri="{FF2B5EF4-FFF2-40B4-BE49-F238E27FC236}">
                  <a16:creationId xmlns:a16="http://schemas.microsoft.com/office/drawing/2014/main" id="{06FE970A-F79C-DEC0-922E-69AF87652E83}"/>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7" name="Google Shape;2817;p34">
              <a:extLst>
                <a:ext uri="{FF2B5EF4-FFF2-40B4-BE49-F238E27FC236}">
                  <a16:creationId xmlns:a16="http://schemas.microsoft.com/office/drawing/2014/main" id="{5FE5D74C-01AD-7BCC-F566-26CAB019CD7D}"/>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8" name="Google Shape;2818;p34">
              <a:extLst>
                <a:ext uri="{FF2B5EF4-FFF2-40B4-BE49-F238E27FC236}">
                  <a16:creationId xmlns:a16="http://schemas.microsoft.com/office/drawing/2014/main" id="{2CFE604A-9728-8609-0B7E-95EF66241147}"/>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9" name="Google Shape;2819;p34">
              <a:extLst>
                <a:ext uri="{FF2B5EF4-FFF2-40B4-BE49-F238E27FC236}">
                  <a16:creationId xmlns:a16="http://schemas.microsoft.com/office/drawing/2014/main" id="{35FF02FA-D40C-8EE6-1079-396448832459}"/>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0" name="Google Shape;2820;p34">
              <a:extLst>
                <a:ext uri="{FF2B5EF4-FFF2-40B4-BE49-F238E27FC236}">
                  <a16:creationId xmlns:a16="http://schemas.microsoft.com/office/drawing/2014/main" id="{ED23C8B0-B7E0-5085-A750-7B225A6F3BE7}"/>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1" name="Google Shape;2821;p34">
              <a:extLst>
                <a:ext uri="{FF2B5EF4-FFF2-40B4-BE49-F238E27FC236}">
                  <a16:creationId xmlns:a16="http://schemas.microsoft.com/office/drawing/2014/main" id="{2C233271-D091-237E-3025-D6D4FD64472F}"/>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2" name="Google Shape;2822;p34">
              <a:extLst>
                <a:ext uri="{FF2B5EF4-FFF2-40B4-BE49-F238E27FC236}">
                  <a16:creationId xmlns:a16="http://schemas.microsoft.com/office/drawing/2014/main" id="{494E5C44-9066-2837-1A52-CBA1AED1C623}"/>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3" name="Google Shape;2823;p34">
              <a:extLst>
                <a:ext uri="{FF2B5EF4-FFF2-40B4-BE49-F238E27FC236}">
                  <a16:creationId xmlns:a16="http://schemas.microsoft.com/office/drawing/2014/main" id="{0970CFA7-0914-758B-5A6B-D47BA8EABE20}"/>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4" name="Google Shape;2824;p34">
              <a:extLst>
                <a:ext uri="{FF2B5EF4-FFF2-40B4-BE49-F238E27FC236}">
                  <a16:creationId xmlns:a16="http://schemas.microsoft.com/office/drawing/2014/main" id="{E25E4C50-2822-BB4F-6E85-12643B43080A}"/>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25" name="Google Shape;2825;p34">
            <a:extLst>
              <a:ext uri="{FF2B5EF4-FFF2-40B4-BE49-F238E27FC236}">
                <a16:creationId xmlns:a16="http://schemas.microsoft.com/office/drawing/2014/main" id="{891CAACE-C013-B576-A610-15BE0461574B}"/>
              </a:ext>
            </a:extLst>
          </p:cNvPr>
          <p:cNvGrpSpPr/>
          <p:nvPr/>
        </p:nvGrpSpPr>
        <p:grpSpPr>
          <a:xfrm>
            <a:off x="2282274" y="539504"/>
            <a:ext cx="4528741" cy="453231"/>
            <a:chOff x="2226811" y="890954"/>
            <a:chExt cx="4528741" cy="453231"/>
          </a:xfrm>
        </p:grpSpPr>
        <p:sp>
          <p:nvSpPr>
            <p:cNvPr id="2826" name="Google Shape;2826;p34">
              <a:extLst>
                <a:ext uri="{FF2B5EF4-FFF2-40B4-BE49-F238E27FC236}">
                  <a16:creationId xmlns:a16="http://schemas.microsoft.com/office/drawing/2014/main" id="{FB053861-E645-E1CA-803F-C7668F3DDDEA}"/>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7" name="Google Shape;2827;p34">
              <a:extLst>
                <a:ext uri="{FF2B5EF4-FFF2-40B4-BE49-F238E27FC236}">
                  <a16:creationId xmlns:a16="http://schemas.microsoft.com/office/drawing/2014/main" id="{5E2F6DF1-9F98-1F42-0A7E-AFE1910A4D10}"/>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8" name="Google Shape;2828;p34">
              <a:extLst>
                <a:ext uri="{FF2B5EF4-FFF2-40B4-BE49-F238E27FC236}">
                  <a16:creationId xmlns:a16="http://schemas.microsoft.com/office/drawing/2014/main" id="{17DC72B1-92D0-83CC-33C2-3670B2475F55}"/>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9" name="Google Shape;2829;p34">
              <a:extLst>
                <a:ext uri="{FF2B5EF4-FFF2-40B4-BE49-F238E27FC236}">
                  <a16:creationId xmlns:a16="http://schemas.microsoft.com/office/drawing/2014/main" id="{F8D854B1-C03F-0C21-A139-5BA483B8D9CB}"/>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0" name="Google Shape;2830;p34">
              <a:extLst>
                <a:ext uri="{FF2B5EF4-FFF2-40B4-BE49-F238E27FC236}">
                  <a16:creationId xmlns:a16="http://schemas.microsoft.com/office/drawing/2014/main" id="{CD391169-D824-7B51-2AB7-DE6FE81E08D9}"/>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1" name="Google Shape;2831;p34">
              <a:extLst>
                <a:ext uri="{FF2B5EF4-FFF2-40B4-BE49-F238E27FC236}">
                  <a16:creationId xmlns:a16="http://schemas.microsoft.com/office/drawing/2014/main" id="{83D84A35-BD89-4C42-284E-E835D8D2BE24}"/>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2" name="Google Shape;2832;p34">
              <a:extLst>
                <a:ext uri="{FF2B5EF4-FFF2-40B4-BE49-F238E27FC236}">
                  <a16:creationId xmlns:a16="http://schemas.microsoft.com/office/drawing/2014/main" id="{79E5F0DE-D9D1-08FF-5DA6-94E6CDB2DCC3}"/>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3" name="Google Shape;2833;p34">
              <a:extLst>
                <a:ext uri="{FF2B5EF4-FFF2-40B4-BE49-F238E27FC236}">
                  <a16:creationId xmlns:a16="http://schemas.microsoft.com/office/drawing/2014/main" id="{F07C9A98-CB55-C351-7AA7-DE34CDB71172}"/>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4" name="Google Shape;2834;p34">
              <a:extLst>
                <a:ext uri="{FF2B5EF4-FFF2-40B4-BE49-F238E27FC236}">
                  <a16:creationId xmlns:a16="http://schemas.microsoft.com/office/drawing/2014/main" id="{B47645EA-D9ED-883C-9274-6958EC286953}"/>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5" name="Google Shape;2835;p34">
              <a:extLst>
                <a:ext uri="{FF2B5EF4-FFF2-40B4-BE49-F238E27FC236}">
                  <a16:creationId xmlns:a16="http://schemas.microsoft.com/office/drawing/2014/main" id="{7C5408FE-4788-C3FB-1B54-4DD94C02C3AA}"/>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6" name="Google Shape;2836;p34">
              <a:extLst>
                <a:ext uri="{FF2B5EF4-FFF2-40B4-BE49-F238E27FC236}">
                  <a16:creationId xmlns:a16="http://schemas.microsoft.com/office/drawing/2014/main" id="{9659B245-F7BB-059E-CA3C-5EFD3D0D2795}"/>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7" name="Google Shape;2837;p34">
              <a:extLst>
                <a:ext uri="{FF2B5EF4-FFF2-40B4-BE49-F238E27FC236}">
                  <a16:creationId xmlns:a16="http://schemas.microsoft.com/office/drawing/2014/main" id="{70C6A5B7-BA69-B971-B1C3-E6001286A3D5}"/>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8" name="Google Shape;2838;p34">
              <a:extLst>
                <a:ext uri="{FF2B5EF4-FFF2-40B4-BE49-F238E27FC236}">
                  <a16:creationId xmlns:a16="http://schemas.microsoft.com/office/drawing/2014/main" id="{531333A1-001B-8A88-F4D1-D05112935DC7}"/>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9" name="Google Shape;2839;p34">
              <a:extLst>
                <a:ext uri="{FF2B5EF4-FFF2-40B4-BE49-F238E27FC236}">
                  <a16:creationId xmlns:a16="http://schemas.microsoft.com/office/drawing/2014/main" id="{E6234CFA-E90B-D829-4313-3B806892041A}"/>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0" name="Google Shape;2840;p34">
              <a:extLst>
                <a:ext uri="{FF2B5EF4-FFF2-40B4-BE49-F238E27FC236}">
                  <a16:creationId xmlns:a16="http://schemas.microsoft.com/office/drawing/2014/main" id="{0437D216-DE8B-1CAF-F064-3AB7D5413818}"/>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1" name="Google Shape;2841;p34">
              <a:extLst>
                <a:ext uri="{FF2B5EF4-FFF2-40B4-BE49-F238E27FC236}">
                  <a16:creationId xmlns:a16="http://schemas.microsoft.com/office/drawing/2014/main" id="{0C382064-BB14-C126-8A1E-E2A74E000DD4}"/>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2" name="Google Shape;2842;p34">
              <a:extLst>
                <a:ext uri="{FF2B5EF4-FFF2-40B4-BE49-F238E27FC236}">
                  <a16:creationId xmlns:a16="http://schemas.microsoft.com/office/drawing/2014/main" id="{F1FFD840-D108-2082-5D1F-3C682B9184EF}"/>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3" name="Google Shape;2843;p34">
              <a:extLst>
                <a:ext uri="{FF2B5EF4-FFF2-40B4-BE49-F238E27FC236}">
                  <a16:creationId xmlns:a16="http://schemas.microsoft.com/office/drawing/2014/main" id="{5FF211F3-691A-F85C-16BD-0DD38491EE67}"/>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4" name="Google Shape;2844;p34">
              <a:extLst>
                <a:ext uri="{FF2B5EF4-FFF2-40B4-BE49-F238E27FC236}">
                  <a16:creationId xmlns:a16="http://schemas.microsoft.com/office/drawing/2014/main" id="{B47EA28E-C597-5ACD-04E1-EA25305EBA66}"/>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5" name="Google Shape;2845;p34">
              <a:extLst>
                <a:ext uri="{FF2B5EF4-FFF2-40B4-BE49-F238E27FC236}">
                  <a16:creationId xmlns:a16="http://schemas.microsoft.com/office/drawing/2014/main" id="{E4624E16-E477-71B1-9193-C05A0C8B2452}"/>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6" name="Google Shape;2846;p34">
              <a:extLst>
                <a:ext uri="{FF2B5EF4-FFF2-40B4-BE49-F238E27FC236}">
                  <a16:creationId xmlns:a16="http://schemas.microsoft.com/office/drawing/2014/main" id="{2D3EB079-FEB9-C570-5824-6B7657F79EA1}"/>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7" name="Google Shape;2847;p34">
              <a:extLst>
                <a:ext uri="{FF2B5EF4-FFF2-40B4-BE49-F238E27FC236}">
                  <a16:creationId xmlns:a16="http://schemas.microsoft.com/office/drawing/2014/main" id="{77DFEAD4-8456-9BAB-80A1-1CE263EC3A3C}"/>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8" name="Google Shape;2848;p34">
              <a:extLst>
                <a:ext uri="{FF2B5EF4-FFF2-40B4-BE49-F238E27FC236}">
                  <a16:creationId xmlns:a16="http://schemas.microsoft.com/office/drawing/2014/main" id="{3E5D5BF5-A353-FC45-C8DA-173DC9C4678D}"/>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9" name="Google Shape;2849;p34">
              <a:extLst>
                <a:ext uri="{FF2B5EF4-FFF2-40B4-BE49-F238E27FC236}">
                  <a16:creationId xmlns:a16="http://schemas.microsoft.com/office/drawing/2014/main" id="{3420D296-7127-3F95-D17E-2B0208B00B47}"/>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0" name="Google Shape;2850;p34">
              <a:extLst>
                <a:ext uri="{FF2B5EF4-FFF2-40B4-BE49-F238E27FC236}">
                  <a16:creationId xmlns:a16="http://schemas.microsoft.com/office/drawing/2014/main" id="{FDF92406-C0FD-0B31-BC62-47B0BE1CDF5F}"/>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1" name="Google Shape;2851;p34">
              <a:extLst>
                <a:ext uri="{FF2B5EF4-FFF2-40B4-BE49-F238E27FC236}">
                  <a16:creationId xmlns:a16="http://schemas.microsoft.com/office/drawing/2014/main" id="{7673B5F8-D19E-AF59-DAD8-0849DB8510A5}"/>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2" name="Google Shape;2852;p34">
              <a:extLst>
                <a:ext uri="{FF2B5EF4-FFF2-40B4-BE49-F238E27FC236}">
                  <a16:creationId xmlns:a16="http://schemas.microsoft.com/office/drawing/2014/main" id="{5098E467-3390-6A8C-B6C5-F10D525EEABD}"/>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3" name="Google Shape;2853;p34">
              <a:extLst>
                <a:ext uri="{FF2B5EF4-FFF2-40B4-BE49-F238E27FC236}">
                  <a16:creationId xmlns:a16="http://schemas.microsoft.com/office/drawing/2014/main" id="{5C535B53-B5E5-8135-C24F-532C2D6D3196}"/>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4" name="Google Shape;2854;p34">
              <a:extLst>
                <a:ext uri="{FF2B5EF4-FFF2-40B4-BE49-F238E27FC236}">
                  <a16:creationId xmlns:a16="http://schemas.microsoft.com/office/drawing/2014/main" id="{D7552EB5-2E54-7BAE-9221-1423B1B3E1D9}"/>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5" name="Google Shape;2855;p34">
              <a:extLst>
                <a:ext uri="{FF2B5EF4-FFF2-40B4-BE49-F238E27FC236}">
                  <a16:creationId xmlns:a16="http://schemas.microsoft.com/office/drawing/2014/main" id="{85D60936-CC7A-6F0D-AA44-8F5E4CF2F339}"/>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 name="TextBox 1">
            <a:extLst>
              <a:ext uri="{FF2B5EF4-FFF2-40B4-BE49-F238E27FC236}">
                <a16:creationId xmlns:a16="http://schemas.microsoft.com/office/drawing/2014/main" id="{5DBBE0F2-08D5-E85F-F2E9-319339C1BD00}"/>
              </a:ext>
            </a:extLst>
          </p:cNvPr>
          <p:cNvSpPr txBox="1"/>
          <p:nvPr/>
        </p:nvSpPr>
        <p:spPr>
          <a:xfrm>
            <a:off x="1213339" y="1547447"/>
            <a:ext cx="688437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How do we protect Indigenous communities from nonconsensual data sharing and the use of data in ways contrary to community beliefs and values? (Crowder and Freeman 2020; </a:t>
            </a:r>
            <a:r>
              <a:rPr lang="en-US" dirty="0" err="1"/>
              <a:t>Pasquetto</a:t>
            </a:r>
            <a:r>
              <a:rPr lang="en-US" dirty="0"/>
              <a:t> et al. 2024)</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do manage potential conflicts between the philosophy of open data and the needs of communities regarding data ownership? (Poirier et al. 2020)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can we avoid or discourage misuse of data? Can we predict what our data is going to be used for?</a:t>
            </a:r>
          </a:p>
        </p:txBody>
      </p:sp>
    </p:spTree>
    <p:extLst>
      <p:ext uri="{BB962C8B-B14F-4D97-AF65-F5344CB8AC3E}">
        <p14:creationId xmlns:p14="http://schemas.microsoft.com/office/powerpoint/2010/main" val="1472507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57">
          <a:extLst>
            <a:ext uri="{FF2B5EF4-FFF2-40B4-BE49-F238E27FC236}">
              <a16:creationId xmlns:a16="http://schemas.microsoft.com/office/drawing/2014/main" id="{48227A19-6198-7691-8B0D-6143227E63F5}"/>
            </a:ext>
          </a:extLst>
        </p:cNvPr>
        <p:cNvGrpSpPr/>
        <p:nvPr/>
      </p:nvGrpSpPr>
      <p:grpSpPr>
        <a:xfrm>
          <a:off x="0" y="0"/>
          <a:ext cx="0" cy="0"/>
          <a:chOff x="0" y="0"/>
          <a:chExt cx="0" cy="0"/>
        </a:xfrm>
      </p:grpSpPr>
      <p:sp>
        <p:nvSpPr>
          <p:cNvPr id="3358" name="Google Shape;3358;p45">
            <a:extLst>
              <a:ext uri="{FF2B5EF4-FFF2-40B4-BE49-F238E27FC236}">
                <a16:creationId xmlns:a16="http://schemas.microsoft.com/office/drawing/2014/main" id="{3AB006AD-20D3-D4BF-616F-9B247F999D2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Misuse cases</a:t>
            </a:r>
            <a:endParaRPr dirty="0"/>
          </a:p>
        </p:txBody>
      </p:sp>
      <p:sp>
        <p:nvSpPr>
          <p:cNvPr id="3359" name="Google Shape;3359;p45">
            <a:extLst>
              <a:ext uri="{FF2B5EF4-FFF2-40B4-BE49-F238E27FC236}">
                <a16:creationId xmlns:a16="http://schemas.microsoft.com/office/drawing/2014/main" id="{9E0E8436-A6D6-3486-4B39-9CF7364F3EA4}"/>
              </a:ext>
            </a:extLst>
          </p:cNvPr>
          <p:cNvSpPr txBox="1">
            <a:spLocks noGrp="1"/>
          </p:cNvSpPr>
          <p:nvPr>
            <p:ph type="subTitle" idx="1"/>
          </p:nvPr>
        </p:nvSpPr>
        <p:spPr>
          <a:xfrm>
            <a:off x="720049" y="1908125"/>
            <a:ext cx="2379000" cy="198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Researchers tagged sharks for conservation purposes. A government agency used the data to target a tagged shark as a threat, leading to its illegal killing.</a:t>
            </a:r>
            <a:endParaRPr dirty="0"/>
          </a:p>
        </p:txBody>
      </p:sp>
      <p:sp>
        <p:nvSpPr>
          <p:cNvPr id="3360" name="Google Shape;3360;p45">
            <a:extLst>
              <a:ext uri="{FF2B5EF4-FFF2-40B4-BE49-F238E27FC236}">
                <a16:creationId xmlns:a16="http://schemas.microsoft.com/office/drawing/2014/main" id="{BDF2987E-AE2F-997D-B65C-8E6ACCC1337B}"/>
              </a:ext>
            </a:extLst>
          </p:cNvPr>
          <p:cNvSpPr txBox="1">
            <a:spLocks noGrp="1"/>
          </p:cNvSpPr>
          <p:nvPr>
            <p:ph type="subTitle" idx="2"/>
          </p:nvPr>
        </p:nvSpPr>
        <p:spPr>
          <a:xfrm>
            <a:off x="3382483" y="1908124"/>
            <a:ext cx="2379000" cy="20835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Blood samples collected from from Indigenous communities for a diabetes study were used for commercial purposes including pharmaceuticals development without renewing informed consent.</a:t>
            </a:r>
            <a:endParaRPr dirty="0"/>
          </a:p>
        </p:txBody>
      </p:sp>
      <p:sp>
        <p:nvSpPr>
          <p:cNvPr id="3361" name="Google Shape;3361;p45">
            <a:extLst>
              <a:ext uri="{FF2B5EF4-FFF2-40B4-BE49-F238E27FC236}">
                <a16:creationId xmlns:a16="http://schemas.microsoft.com/office/drawing/2014/main" id="{A7659E6C-0DA6-1D21-D292-4836781EAB8C}"/>
              </a:ext>
            </a:extLst>
          </p:cNvPr>
          <p:cNvSpPr txBox="1">
            <a:spLocks noGrp="1"/>
          </p:cNvSpPr>
          <p:nvPr>
            <p:ph type="subTitle" idx="3"/>
          </p:nvPr>
        </p:nvSpPr>
        <p:spPr>
          <a:xfrm>
            <a:off x="6044949" y="1908125"/>
            <a:ext cx="2379000" cy="198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local government used an algorithmic model to predict child abuse risk. Data from public sources overrepresented low-income families because less data existed on wealthier families.</a:t>
            </a:r>
            <a:endParaRPr dirty="0"/>
          </a:p>
        </p:txBody>
      </p:sp>
      <p:sp>
        <p:nvSpPr>
          <p:cNvPr id="3362" name="Google Shape;3362;p45">
            <a:extLst>
              <a:ext uri="{FF2B5EF4-FFF2-40B4-BE49-F238E27FC236}">
                <a16:creationId xmlns:a16="http://schemas.microsoft.com/office/drawing/2014/main" id="{2DEF202C-B935-0B54-6DC3-7DDED2DA3B96}"/>
              </a:ext>
            </a:extLst>
          </p:cNvPr>
          <p:cNvSpPr txBox="1">
            <a:spLocks noGrp="1"/>
          </p:cNvSpPr>
          <p:nvPr>
            <p:ph type="subTitle" idx="4"/>
          </p:nvPr>
        </p:nvSpPr>
        <p:spPr>
          <a:xfrm>
            <a:off x="720049" y="1411600"/>
            <a:ext cx="2379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Sharks</a:t>
            </a:r>
            <a:endParaRPr dirty="0"/>
          </a:p>
        </p:txBody>
      </p:sp>
      <p:sp>
        <p:nvSpPr>
          <p:cNvPr id="3363" name="Google Shape;3363;p45">
            <a:extLst>
              <a:ext uri="{FF2B5EF4-FFF2-40B4-BE49-F238E27FC236}">
                <a16:creationId xmlns:a16="http://schemas.microsoft.com/office/drawing/2014/main" id="{16EF5750-DDFD-32D6-159A-9480B250EBF0}"/>
              </a:ext>
            </a:extLst>
          </p:cNvPr>
          <p:cNvSpPr txBox="1">
            <a:spLocks noGrp="1"/>
          </p:cNvSpPr>
          <p:nvPr>
            <p:ph type="subTitle" idx="5"/>
          </p:nvPr>
        </p:nvSpPr>
        <p:spPr>
          <a:xfrm>
            <a:off x="3382488" y="1411600"/>
            <a:ext cx="2379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Blood samples</a:t>
            </a:r>
            <a:endParaRPr dirty="0"/>
          </a:p>
        </p:txBody>
      </p:sp>
      <p:sp>
        <p:nvSpPr>
          <p:cNvPr id="3364" name="Google Shape;3364;p45">
            <a:extLst>
              <a:ext uri="{FF2B5EF4-FFF2-40B4-BE49-F238E27FC236}">
                <a16:creationId xmlns:a16="http://schemas.microsoft.com/office/drawing/2014/main" id="{AD7DCA8F-A17F-DA67-4228-5A23BCCFDA38}"/>
              </a:ext>
            </a:extLst>
          </p:cNvPr>
          <p:cNvSpPr txBox="1">
            <a:spLocks noGrp="1"/>
          </p:cNvSpPr>
          <p:nvPr>
            <p:ph type="subTitle" idx="6"/>
          </p:nvPr>
        </p:nvSpPr>
        <p:spPr>
          <a:xfrm>
            <a:off x="6044951" y="1411600"/>
            <a:ext cx="2379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Algorithms and data</a:t>
            </a:r>
            <a:endParaRPr dirty="0"/>
          </a:p>
        </p:txBody>
      </p:sp>
      <p:sp>
        <p:nvSpPr>
          <p:cNvPr id="2" name="TextBox 1">
            <a:extLst>
              <a:ext uri="{FF2B5EF4-FFF2-40B4-BE49-F238E27FC236}">
                <a16:creationId xmlns:a16="http://schemas.microsoft.com/office/drawing/2014/main" id="{7441EF72-88AD-881A-7BBB-9AFA21602938}"/>
              </a:ext>
            </a:extLst>
          </p:cNvPr>
          <p:cNvSpPr txBox="1"/>
          <p:nvPr/>
        </p:nvSpPr>
        <p:spPr>
          <a:xfrm>
            <a:off x="3202921" y="4575382"/>
            <a:ext cx="2558562" cy="316523"/>
          </a:xfrm>
          <a:prstGeom prst="rect">
            <a:avLst/>
          </a:prstGeom>
          <a:noFill/>
        </p:spPr>
        <p:txBody>
          <a:bodyPr wrap="square" rtlCol="0">
            <a:spAutoFit/>
          </a:bodyPr>
          <a:lstStyle/>
          <a:p>
            <a:r>
              <a:rPr lang="en-US" dirty="0"/>
              <a:t>Source: </a:t>
            </a:r>
            <a:r>
              <a:rPr lang="en-US" dirty="0" err="1"/>
              <a:t>Pasquetto</a:t>
            </a:r>
            <a:r>
              <a:rPr lang="en-US" dirty="0"/>
              <a:t> et al. 2024</a:t>
            </a:r>
          </a:p>
        </p:txBody>
      </p:sp>
    </p:spTree>
    <p:extLst>
      <p:ext uri="{BB962C8B-B14F-4D97-AF65-F5344CB8AC3E}">
        <p14:creationId xmlns:p14="http://schemas.microsoft.com/office/powerpoint/2010/main" val="2817769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sp>
        <p:nvSpPr>
          <p:cNvPr id="8" name="TextBox 7">
            <a:extLst>
              <a:ext uri="{FF2B5EF4-FFF2-40B4-BE49-F238E27FC236}">
                <a16:creationId xmlns:a16="http://schemas.microsoft.com/office/drawing/2014/main" id="{C4689B76-18EC-A28F-2D1E-1F953B06C7B4}"/>
              </a:ext>
            </a:extLst>
          </p:cNvPr>
          <p:cNvSpPr txBox="1"/>
          <p:nvPr/>
        </p:nvSpPr>
        <p:spPr>
          <a:xfrm>
            <a:off x="800100" y="817685"/>
            <a:ext cx="7359162" cy="397031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Crowder, Jerome W., Richard B Freeman, Mike Fortun, Rachel Besara, and Lindsay Poirier. “Introduction.” In </a:t>
            </a:r>
            <a:r>
              <a:rPr lang="en-US" i="1" dirty="0">
                <a:latin typeface="Lato" panose="020F0502020204030203" pitchFamily="34" charset="0"/>
                <a:ea typeface="Lato" panose="020F0502020204030203" pitchFamily="34" charset="0"/>
                <a:cs typeface="Lato" panose="020F0502020204030203" pitchFamily="34" charset="0"/>
              </a:rPr>
              <a:t>Anthropological Data in the Digital Age</a:t>
            </a:r>
            <a:r>
              <a:rPr lang="en-US" dirty="0">
                <a:latin typeface="Lato" panose="020F0502020204030203" pitchFamily="34" charset="0"/>
                <a:ea typeface="Lato" panose="020F0502020204030203" pitchFamily="34" charset="0"/>
                <a:cs typeface="Lato" panose="020F0502020204030203" pitchFamily="34" charset="0"/>
              </a:rPr>
              <a:t>, 1–12. Cham: Springer International Publishing, 2019.</a:t>
            </a:r>
          </a:p>
          <a:p>
            <a:pPr marL="285750" indent="-285750">
              <a:buFont typeface="Arial" panose="020B0604020202020204" pitchFamily="34" charset="0"/>
              <a:buChar char="•"/>
            </a:pPr>
            <a:r>
              <a:rPr lang="en-US" dirty="0" err="1">
                <a:latin typeface="Lato" panose="020F0502020204030203" pitchFamily="34" charset="0"/>
                <a:ea typeface="Lato" panose="020F0502020204030203" pitchFamily="34" charset="0"/>
                <a:cs typeface="Lato" panose="020F0502020204030203" pitchFamily="34" charset="0"/>
              </a:rPr>
              <a:t>Dilles</a:t>
            </a:r>
            <a:r>
              <a:rPr lang="en-US" dirty="0">
                <a:latin typeface="Lato" panose="020F0502020204030203" pitchFamily="34" charset="0"/>
                <a:ea typeface="Lato" panose="020F0502020204030203" pitchFamily="34" charset="0"/>
                <a:cs typeface="Lato" panose="020F0502020204030203" pitchFamily="34" charset="0"/>
              </a:rPr>
              <a:t>, </a:t>
            </a:r>
            <a:r>
              <a:rPr lang="en-US">
                <a:latin typeface="Lato" panose="020F0502020204030203" pitchFamily="34" charset="0"/>
                <a:ea typeface="Lato" panose="020F0502020204030203" pitchFamily="34" charset="0"/>
                <a:cs typeface="Lato" panose="020F0502020204030203" pitchFamily="34" charset="0"/>
              </a:rPr>
              <a:t>Zoe Y. </a:t>
            </a:r>
            <a:r>
              <a:rPr lang="en-US" dirty="0">
                <a:latin typeface="Lato" panose="020F0502020204030203" pitchFamily="34" charset="0"/>
                <a:ea typeface="Lato" panose="020F0502020204030203" pitchFamily="34" charset="0"/>
                <a:cs typeface="Lato" panose="020F0502020204030203" pitchFamily="34" charset="0"/>
              </a:rPr>
              <a:t>G. “Data Journals: Where Data Sharing Policy Meets Practice.” Master’s Thesis, School of Information and Library Science, University of North Carolina at Chapel Hill, 2023.</a:t>
            </a:r>
          </a:p>
          <a:p>
            <a:pPr marL="285750" indent="-285750">
              <a:buFont typeface="Arial" panose="020B0604020202020204" pitchFamily="34" charset="0"/>
              <a:buChar char="•"/>
            </a:pPr>
            <a:r>
              <a:rPr lang="en-US" dirty="0" err="1">
                <a:latin typeface="Lato" panose="020F0502020204030203" pitchFamily="34" charset="0"/>
                <a:ea typeface="Lato" panose="020F0502020204030203" pitchFamily="34" charset="0"/>
                <a:cs typeface="Lato" panose="020F0502020204030203" pitchFamily="34" charset="0"/>
              </a:rPr>
              <a:t>Pasquetto</a:t>
            </a:r>
            <a:r>
              <a:rPr lang="en-US" dirty="0">
                <a:latin typeface="Lato" panose="020F0502020204030203" pitchFamily="34" charset="0"/>
                <a:ea typeface="Lato" panose="020F0502020204030203" pitchFamily="34" charset="0"/>
                <a:cs typeface="Lato" panose="020F0502020204030203" pitchFamily="34" charset="0"/>
              </a:rPr>
              <a:t>, Irene V., Zoë Cullen, Andrea Thomer, and Morgan Wofford. “What Is Research Data ‘Misuse’? And How Can It Be Prevented or Mitigated?” </a:t>
            </a:r>
            <a:r>
              <a:rPr lang="en-US" i="1" dirty="0">
                <a:latin typeface="Lato" panose="020F0502020204030203" pitchFamily="34" charset="0"/>
                <a:ea typeface="Lato" panose="020F0502020204030203" pitchFamily="34" charset="0"/>
                <a:cs typeface="Lato" panose="020F0502020204030203" pitchFamily="34" charset="0"/>
              </a:rPr>
              <a:t>Journal of the Association for Information Science and Technology</a:t>
            </a:r>
            <a:r>
              <a:rPr lang="en-US" dirty="0">
                <a:latin typeface="Lato" panose="020F0502020204030203" pitchFamily="34" charset="0"/>
                <a:ea typeface="Lato" panose="020F0502020204030203" pitchFamily="34" charset="0"/>
                <a:cs typeface="Lato" panose="020F0502020204030203" pitchFamily="34" charset="0"/>
              </a:rPr>
              <a:t> 75, no. 12 (2024): 1413–29.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Poirier, Lindsay, Kim Fortun, and Brandon Costelloe-Kuehn. “Metadata, Digital Infrastructure, and the Data Ideologies of Cultural Anthropology”. In </a:t>
            </a:r>
            <a:r>
              <a:rPr lang="en-US" i="1" dirty="0">
                <a:latin typeface="Lato" panose="020F0502020204030203" pitchFamily="34" charset="0"/>
                <a:ea typeface="Lato" panose="020F0502020204030203" pitchFamily="34" charset="0"/>
                <a:cs typeface="Lato" panose="020F0502020204030203" pitchFamily="34" charset="0"/>
              </a:rPr>
              <a:t>Anthropological Data in the Digital Age, </a:t>
            </a:r>
            <a:r>
              <a:rPr lang="en-US" dirty="0">
                <a:latin typeface="Lato" panose="020F0502020204030203" pitchFamily="34" charset="0"/>
                <a:ea typeface="Lato" panose="020F0502020204030203" pitchFamily="34" charset="0"/>
                <a:cs typeface="Lato" panose="020F0502020204030203" pitchFamily="34" charset="0"/>
              </a:rPr>
              <a:t>209-237. Cham: Springer International Publishing, 2019.</a:t>
            </a:r>
          </a:p>
          <a:p>
            <a:pPr marL="285750" indent="-285750">
              <a:buFont typeface="Arial" panose="020B0604020202020204" pitchFamily="34" charset="0"/>
              <a:buChar char="•"/>
            </a:pPr>
            <a:r>
              <a:rPr lang="en-US" dirty="0">
                <a:effectLst/>
                <a:latin typeface="Lato" panose="020F0502020204030203" pitchFamily="34" charset="0"/>
                <a:ea typeface="Lato" panose="020F0502020204030203" pitchFamily="34" charset="0"/>
                <a:cs typeface="Lato" panose="020F0502020204030203" pitchFamily="34" charset="0"/>
              </a:rPr>
              <a:t>Vuong, Quan-Hoang, Viet-Phuong La, and Minh-Hoang Nguyen. </a:t>
            </a:r>
            <a:r>
              <a:rPr lang="en-US" dirty="0">
                <a:latin typeface="Lato" panose="020F0502020204030203" pitchFamily="34" charset="0"/>
                <a:ea typeface="Lato" panose="020F0502020204030203" pitchFamily="34" charset="0"/>
                <a:cs typeface="Lato" panose="020F0502020204030203" pitchFamily="34" charset="0"/>
              </a:rPr>
              <a:t>”Critical Remarks on Current Practices of Data Article Publishing: Issues, Challenges, and Recommendations.” </a:t>
            </a:r>
            <a:r>
              <a:rPr lang="en-US" i="1" dirty="0">
                <a:latin typeface="Lato" panose="020F0502020204030203" pitchFamily="34" charset="0"/>
                <a:ea typeface="Lato" panose="020F0502020204030203" pitchFamily="34" charset="0"/>
                <a:cs typeface="Lato" panose="020F0502020204030203" pitchFamily="34" charset="0"/>
              </a:rPr>
              <a:t>Data Science and </a:t>
            </a:r>
            <a:r>
              <a:rPr lang="en-US" i="1" dirty="0" err="1">
                <a:latin typeface="Lato" panose="020F0502020204030203" pitchFamily="34" charset="0"/>
                <a:ea typeface="Lato" panose="020F0502020204030203" pitchFamily="34" charset="0"/>
                <a:cs typeface="Lato" panose="020F0502020204030203" pitchFamily="34" charset="0"/>
              </a:rPr>
              <a:t>Informetrics</a:t>
            </a:r>
            <a:r>
              <a:rPr lang="en-US" dirty="0">
                <a:latin typeface="Lato" panose="020F0502020204030203" pitchFamily="34" charset="0"/>
                <a:ea typeface="Lato" panose="020F0502020204030203" pitchFamily="34" charset="0"/>
                <a:cs typeface="Lato" panose="020F0502020204030203" pitchFamily="34" charset="0"/>
              </a:rPr>
              <a:t>, In press, Journal Pre-proof. https://</a:t>
            </a:r>
            <a:r>
              <a:rPr lang="en-US" dirty="0" err="1">
                <a:latin typeface="Lato" panose="020F0502020204030203" pitchFamily="34" charset="0"/>
                <a:ea typeface="Lato" panose="020F0502020204030203" pitchFamily="34" charset="0"/>
                <a:cs typeface="Lato" panose="020F0502020204030203" pitchFamily="34" charset="0"/>
              </a:rPr>
              <a:t>doi.org</a:t>
            </a:r>
            <a:r>
              <a:rPr lang="en-US" dirty="0">
                <a:latin typeface="Lato" panose="020F0502020204030203" pitchFamily="34" charset="0"/>
                <a:ea typeface="Lato" panose="020F0502020204030203" pitchFamily="34" charset="0"/>
                <a:cs typeface="Lato" panose="020F0502020204030203" pitchFamily="34" charset="0"/>
              </a:rPr>
              <a:t>/10.1016/j.dsim.2025.01.009</a:t>
            </a:r>
          </a:p>
          <a:p>
            <a:endParaRPr lang="en-US" dirty="0"/>
          </a:p>
          <a:p>
            <a:pPr marL="285750" indent="-285750">
              <a:buFont typeface="Arial" panose="020B0604020202020204" pitchFamily="34" charset="0"/>
              <a:buChar char="•"/>
            </a:pP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68">
          <a:extLst>
            <a:ext uri="{FF2B5EF4-FFF2-40B4-BE49-F238E27FC236}">
              <a16:creationId xmlns:a16="http://schemas.microsoft.com/office/drawing/2014/main" id="{70A112AF-7A99-DF2D-A627-D0C4AC9CAC3D}"/>
            </a:ext>
          </a:extLst>
        </p:cNvPr>
        <p:cNvGrpSpPr/>
        <p:nvPr/>
      </p:nvGrpSpPr>
      <p:grpSpPr>
        <a:xfrm>
          <a:off x="0" y="0"/>
          <a:ext cx="0" cy="0"/>
          <a:chOff x="0" y="0"/>
          <a:chExt cx="0" cy="0"/>
        </a:xfrm>
      </p:grpSpPr>
      <p:grpSp>
        <p:nvGrpSpPr>
          <p:cNvPr id="3369" name="Google Shape;3369;p46">
            <a:extLst>
              <a:ext uri="{FF2B5EF4-FFF2-40B4-BE49-F238E27FC236}">
                <a16:creationId xmlns:a16="http://schemas.microsoft.com/office/drawing/2014/main" id="{B6EE9B2C-B21B-6EE1-186C-5AC71610DECC}"/>
              </a:ext>
            </a:extLst>
          </p:cNvPr>
          <p:cNvGrpSpPr/>
          <p:nvPr/>
        </p:nvGrpSpPr>
        <p:grpSpPr>
          <a:xfrm rot="10800000" flipH="1">
            <a:off x="-25" y="539501"/>
            <a:ext cx="2288588" cy="4057299"/>
            <a:chOff x="-17" y="539499"/>
            <a:chExt cx="453231" cy="4057299"/>
          </a:xfrm>
        </p:grpSpPr>
        <p:sp>
          <p:nvSpPr>
            <p:cNvPr id="3370" name="Google Shape;3370;p46">
              <a:extLst>
                <a:ext uri="{FF2B5EF4-FFF2-40B4-BE49-F238E27FC236}">
                  <a16:creationId xmlns:a16="http://schemas.microsoft.com/office/drawing/2014/main" id="{49FFA0CE-03C1-8CDC-8243-B120AF47C6A6}"/>
                </a:ext>
              </a:extLst>
            </p:cNvPr>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1" name="Google Shape;3371;p46">
              <a:extLst>
                <a:ext uri="{FF2B5EF4-FFF2-40B4-BE49-F238E27FC236}">
                  <a16:creationId xmlns:a16="http://schemas.microsoft.com/office/drawing/2014/main" id="{0643C503-F49A-36F1-CAD2-8A102463AC72}"/>
                </a:ext>
              </a:extLst>
            </p:cNvPr>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2" name="Google Shape;3372;p46">
              <a:extLst>
                <a:ext uri="{FF2B5EF4-FFF2-40B4-BE49-F238E27FC236}">
                  <a16:creationId xmlns:a16="http://schemas.microsoft.com/office/drawing/2014/main" id="{6342DD71-AB23-F9C6-84B7-E1D27170E90E}"/>
                </a:ext>
              </a:extLst>
            </p:cNvPr>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3" name="Google Shape;3373;p46">
              <a:extLst>
                <a:ext uri="{FF2B5EF4-FFF2-40B4-BE49-F238E27FC236}">
                  <a16:creationId xmlns:a16="http://schemas.microsoft.com/office/drawing/2014/main" id="{3BFE4F5B-24A9-E264-450D-14A23831F2EF}"/>
                </a:ext>
              </a:extLst>
            </p:cNvPr>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4" name="Google Shape;3374;p46">
              <a:extLst>
                <a:ext uri="{FF2B5EF4-FFF2-40B4-BE49-F238E27FC236}">
                  <a16:creationId xmlns:a16="http://schemas.microsoft.com/office/drawing/2014/main" id="{0FFEA97A-0209-BA70-4084-476F86CE0E30}"/>
                </a:ext>
              </a:extLst>
            </p:cNvPr>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5" name="Google Shape;3375;p46">
              <a:extLst>
                <a:ext uri="{FF2B5EF4-FFF2-40B4-BE49-F238E27FC236}">
                  <a16:creationId xmlns:a16="http://schemas.microsoft.com/office/drawing/2014/main" id="{4E8D9A27-03F6-5FE0-C3C9-305BACF1F9FA}"/>
                </a:ext>
              </a:extLst>
            </p:cNvPr>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6" name="Google Shape;3376;p46">
              <a:extLst>
                <a:ext uri="{FF2B5EF4-FFF2-40B4-BE49-F238E27FC236}">
                  <a16:creationId xmlns:a16="http://schemas.microsoft.com/office/drawing/2014/main" id="{27C7698E-CD9F-CFA5-0F84-A75E47F5C8DC}"/>
                </a:ext>
              </a:extLst>
            </p:cNvPr>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7" name="Google Shape;3377;p46">
              <a:extLst>
                <a:ext uri="{FF2B5EF4-FFF2-40B4-BE49-F238E27FC236}">
                  <a16:creationId xmlns:a16="http://schemas.microsoft.com/office/drawing/2014/main" id="{065D24EE-08E4-BE67-D0E2-1FDBD770F162}"/>
                </a:ext>
              </a:extLst>
            </p:cNvPr>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8" name="Google Shape;3378;p46">
              <a:extLst>
                <a:ext uri="{FF2B5EF4-FFF2-40B4-BE49-F238E27FC236}">
                  <a16:creationId xmlns:a16="http://schemas.microsoft.com/office/drawing/2014/main" id="{5FC4CACD-0A2F-5CCE-F486-1968F7245D5D}"/>
                </a:ext>
              </a:extLst>
            </p:cNvPr>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9" name="Google Shape;3379;p46">
              <a:extLst>
                <a:ext uri="{FF2B5EF4-FFF2-40B4-BE49-F238E27FC236}">
                  <a16:creationId xmlns:a16="http://schemas.microsoft.com/office/drawing/2014/main" id="{24AF31E4-0C9A-AD1A-231B-92A9055B6014}"/>
                </a:ext>
              </a:extLst>
            </p:cNvPr>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0" name="Google Shape;3380;p46">
              <a:extLst>
                <a:ext uri="{FF2B5EF4-FFF2-40B4-BE49-F238E27FC236}">
                  <a16:creationId xmlns:a16="http://schemas.microsoft.com/office/drawing/2014/main" id="{CB369641-5C4D-E3CF-89FE-6ED00246C775}"/>
                </a:ext>
              </a:extLst>
            </p:cNvPr>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1" name="Google Shape;3381;p46">
              <a:extLst>
                <a:ext uri="{FF2B5EF4-FFF2-40B4-BE49-F238E27FC236}">
                  <a16:creationId xmlns:a16="http://schemas.microsoft.com/office/drawing/2014/main" id="{764CE005-9C35-3807-CB1B-7B29D8EF6236}"/>
                </a:ext>
              </a:extLst>
            </p:cNvPr>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2" name="Google Shape;3382;p46">
              <a:extLst>
                <a:ext uri="{FF2B5EF4-FFF2-40B4-BE49-F238E27FC236}">
                  <a16:creationId xmlns:a16="http://schemas.microsoft.com/office/drawing/2014/main" id="{E48386AD-B9FB-535A-DB9B-67EC77A0BBA6}"/>
                </a:ext>
              </a:extLst>
            </p:cNvPr>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3" name="Google Shape;3383;p46">
              <a:extLst>
                <a:ext uri="{FF2B5EF4-FFF2-40B4-BE49-F238E27FC236}">
                  <a16:creationId xmlns:a16="http://schemas.microsoft.com/office/drawing/2014/main" id="{C5B8F690-BBEB-6D39-0E0A-3033316F0AEA}"/>
                </a:ext>
              </a:extLst>
            </p:cNvPr>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4" name="Google Shape;3384;p46">
              <a:extLst>
                <a:ext uri="{FF2B5EF4-FFF2-40B4-BE49-F238E27FC236}">
                  <a16:creationId xmlns:a16="http://schemas.microsoft.com/office/drawing/2014/main" id="{5FF24EC8-6BCC-762F-F0BF-A4D6E01D1DDF}"/>
                </a:ext>
              </a:extLst>
            </p:cNvPr>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5" name="Google Shape;3385;p46">
              <a:extLst>
                <a:ext uri="{FF2B5EF4-FFF2-40B4-BE49-F238E27FC236}">
                  <a16:creationId xmlns:a16="http://schemas.microsoft.com/office/drawing/2014/main" id="{29C7D065-9D3F-A752-2E11-8579BB833080}"/>
                </a:ext>
              </a:extLst>
            </p:cNvPr>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6" name="Google Shape;3386;p46">
              <a:extLst>
                <a:ext uri="{FF2B5EF4-FFF2-40B4-BE49-F238E27FC236}">
                  <a16:creationId xmlns:a16="http://schemas.microsoft.com/office/drawing/2014/main" id="{0C9CCCA0-6982-F0EC-460C-63EC552C8555}"/>
                </a:ext>
              </a:extLst>
            </p:cNvPr>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7" name="Google Shape;3387;p46">
              <a:extLst>
                <a:ext uri="{FF2B5EF4-FFF2-40B4-BE49-F238E27FC236}">
                  <a16:creationId xmlns:a16="http://schemas.microsoft.com/office/drawing/2014/main" id="{EEA096E3-67B9-FC36-445C-12C4A4B242BF}"/>
                </a:ext>
              </a:extLst>
            </p:cNvPr>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8" name="Google Shape;3388;p46">
              <a:extLst>
                <a:ext uri="{FF2B5EF4-FFF2-40B4-BE49-F238E27FC236}">
                  <a16:creationId xmlns:a16="http://schemas.microsoft.com/office/drawing/2014/main" id="{5077D059-27AB-3A6A-CEE3-DF6FF5286CEF}"/>
                </a:ext>
              </a:extLst>
            </p:cNvPr>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9" name="Google Shape;3389;p46">
              <a:extLst>
                <a:ext uri="{FF2B5EF4-FFF2-40B4-BE49-F238E27FC236}">
                  <a16:creationId xmlns:a16="http://schemas.microsoft.com/office/drawing/2014/main" id="{65E49DCA-84B3-B472-4B16-B9D8AC6449A1}"/>
                </a:ext>
              </a:extLst>
            </p:cNvPr>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0" name="Google Shape;3390;p46">
              <a:extLst>
                <a:ext uri="{FF2B5EF4-FFF2-40B4-BE49-F238E27FC236}">
                  <a16:creationId xmlns:a16="http://schemas.microsoft.com/office/drawing/2014/main" id="{06744296-63A2-9428-929D-73C3D72C8645}"/>
                </a:ext>
              </a:extLst>
            </p:cNvPr>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1" name="Google Shape;3391;p46">
              <a:extLst>
                <a:ext uri="{FF2B5EF4-FFF2-40B4-BE49-F238E27FC236}">
                  <a16:creationId xmlns:a16="http://schemas.microsoft.com/office/drawing/2014/main" id="{83B5535E-4B82-988A-2B6F-435FFF26DE8B}"/>
                </a:ext>
              </a:extLst>
            </p:cNvPr>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2" name="Google Shape;3392;p46">
              <a:extLst>
                <a:ext uri="{FF2B5EF4-FFF2-40B4-BE49-F238E27FC236}">
                  <a16:creationId xmlns:a16="http://schemas.microsoft.com/office/drawing/2014/main" id="{40271BF0-46EE-7AD9-0AEB-E4431AED936C}"/>
                </a:ext>
              </a:extLst>
            </p:cNvPr>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3" name="Google Shape;3393;p46">
              <a:extLst>
                <a:ext uri="{FF2B5EF4-FFF2-40B4-BE49-F238E27FC236}">
                  <a16:creationId xmlns:a16="http://schemas.microsoft.com/office/drawing/2014/main" id="{7DD2385D-4090-CEB9-9323-C437922587F8}"/>
                </a:ext>
              </a:extLst>
            </p:cNvPr>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4" name="Google Shape;3394;p46">
              <a:extLst>
                <a:ext uri="{FF2B5EF4-FFF2-40B4-BE49-F238E27FC236}">
                  <a16:creationId xmlns:a16="http://schemas.microsoft.com/office/drawing/2014/main" id="{718EE350-1DF2-ECAC-16DC-14F15CE6AEFA}"/>
                </a:ext>
              </a:extLst>
            </p:cNvPr>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5" name="Google Shape;3395;p46">
              <a:extLst>
                <a:ext uri="{FF2B5EF4-FFF2-40B4-BE49-F238E27FC236}">
                  <a16:creationId xmlns:a16="http://schemas.microsoft.com/office/drawing/2014/main" id="{9B68E0E7-C7F3-F0FA-4A5D-885AF29E0CD9}"/>
                </a:ext>
              </a:extLst>
            </p:cNvPr>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6" name="Google Shape;3396;p46">
              <a:extLst>
                <a:ext uri="{FF2B5EF4-FFF2-40B4-BE49-F238E27FC236}">
                  <a16:creationId xmlns:a16="http://schemas.microsoft.com/office/drawing/2014/main" id="{B815F225-6537-7EDD-41E0-C2DE5F194BEC}"/>
                </a:ext>
              </a:extLst>
            </p:cNvPr>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7" name="Google Shape;3397;p46">
              <a:extLst>
                <a:ext uri="{FF2B5EF4-FFF2-40B4-BE49-F238E27FC236}">
                  <a16:creationId xmlns:a16="http://schemas.microsoft.com/office/drawing/2014/main" id="{5C5FEE78-1136-08F2-7471-27E60F6535F1}"/>
                </a:ext>
              </a:extLst>
            </p:cNvPr>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8" name="Google Shape;3398;p46">
              <a:extLst>
                <a:ext uri="{FF2B5EF4-FFF2-40B4-BE49-F238E27FC236}">
                  <a16:creationId xmlns:a16="http://schemas.microsoft.com/office/drawing/2014/main" id="{1B11926D-27A3-024C-8DFB-402B5AE65D20}"/>
                </a:ext>
              </a:extLst>
            </p:cNvPr>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9" name="Google Shape;3399;p46">
              <a:extLst>
                <a:ext uri="{FF2B5EF4-FFF2-40B4-BE49-F238E27FC236}">
                  <a16:creationId xmlns:a16="http://schemas.microsoft.com/office/drawing/2014/main" id="{9CD98AD4-3B3E-0395-BCAD-646ABA93AF67}"/>
                </a:ext>
              </a:extLst>
            </p:cNvPr>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400" name="Google Shape;3400;p46">
            <a:extLst>
              <a:ext uri="{FF2B5EF4-FFF2-40B4-BE49-F238E27FC236}">
                <a16:creationId xmlns:a16="http://schemas.microsoft.com/office/drawing/2014/main" id="{BE78776F-8261-6ADE-B0E8-CD53AF8B37BF}"/>
              </a:ext>
            </a:extLst>
          </p:cNvPr>
          <p:cNvSpPr txBox="1">
            <a:spLocks noGrp="1"/>
          </p:cNvSpPr>
          <p:nvPr>
            <p:ph type="title"/>
          </p:nvPr>
        </p:nvSpPr>
        <p:spPr>
          <a:xfrm>
            <a:off x="3561175" y="539500"/>
            <a:ext cx="4869600" cy="119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3401" name="Google Shape;3401;p46">
            <a:extLst>
              <a:ext uri="{FF2B5EF4-FFF2-40B4-BE49-F238E27FC236}">
                <a16:creationId xmlns:a16="http://schemas.microsoft.com/office/drawing/2014/main" id="{E7F17E77-7ED2-54CF-AFBF-0ABE5957C882}"/>
              </a:ext>
            </a:extLst>
          </p:cNvPr>
          <p:cNvSpPr txBox="1">
            <a:spLocks noGrp="1"/>
          </p:cNvSpPr>
          <p:nvPr>
            <p:ph type="subTitle" idx="1"/>
          </p:nvPr>
        </p:nvSpPr>
        <p:spPr>
          <a:xfrm>
            <a:off x="3561175" y="1765250"/>
            <a:ext cx="4869600" cy="19265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t>Do you have any questions?</a:t>
            </a:r>
            <a:endParaRPr sz="1800" b="1" dirty="0"/>
          </a:p>
          <a:p>
            <a:pPr marL="0" lvl="0" indent="0" algn="l" rtl="0">
              <a:spcBef>
                <a:spcPts val="0"/>
              </a:spcBef>
              <a:spcAft>
                <a:spcPts val="0"/>
              </a:spcAft>
              <a:buNone/>
            </a:pPr>
            <a:r>
              <a:rPr lang="en-US" dirty="0">
                <a:hlinkClick r:id="rId3"/>
              </a:rPr>
              <a:t>diane.lopez2@utsa.edu</a:t>
            </a:r>
            <a:endParaRPr lang="en-US" dirty="0"/>
          </a:p>
          <a:p>
            <a:pPr marL="0" lvl="0" indent="0" algn="l" rtl="0">
              <a:spcBef>
                <a:spcPts val="0"/>
              </a:spcBef>
              <a:spcAft>
                <a:spcPts val="0"/>
              </a:spcAft>
              <a:buNone/>
            </a:pPr>
            <a:r>
              <a:rPr lang="en-US" dirty="0">
                <a:hlinkClick r:id="rId4"/>
              </a:rPr>
              <a:t>javier.ruedas@utsa.edu</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3405" name="Google Shape;3405;p46">
            <a:extLst>
              <a:ext uri="{FF2B5EF4-FFF2-40B4-BE49-F238E27FC236}">
                <a16:creationId xmlns:a16="http://schemas.microsoft.com/office/drawing/2014/main" id="{06B38384-AD1B-7CCA-180A-E9548641045E}"/>
              </a:ext>
            </a:extLst>
          </p:cNvPr>
          <p:cNvSpPr txBox="1"/>
          <p:nvPr/>
        </p:nvSpPr>
        <p:spPr>
          <a:xfrm>
            <a:off x="3561175" y="434360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Lato"/>
                <a:ea typeface="Lato"/>
                <a:cs typeface="Lato"/>
                <a:sym typeface="Lato"/>
              </a:rPr>
              <a:t>Please keep this slide for attribution</a:t>
            </a:r>
            <a:endParaRPr sz="1200">
              <a:solidFill>
                <a:schemeClr val="dk2"/>
              </a:solidFill>
              <a:latin typeface="Lato"/>
              <a:ea typeface="Lato"/>
              <a:cs typeface="Lato"/>
              <a:sym typeface="Lato"/>
            </a:endParaRPr>
          </a:p>
        </p:txBody>
      </p:sp>
      <p:grpSp>
        <p:nvGrpSpPr>
          <p:cNvPr id="3414" name="Google Shape;3414;p46">
            <a:extLst>
              <a:ext uri="{FF2B5EF4-FFF2-40B4-BE49-F238E27FC236}">
                <a16:creationId xmlns:a16="http://schemas.microsoft.com/office/drawing/2014/main" id="{CD2388BF-D66D-385F-0632-AF7E9DD80060}"/>
              </a:ext>
            </a:extLst>
          </p:cNvPr>
          <p:cNvGrpSpPr/>
          <p:nvPr/>
        </p:nvGrpSpPr>
        <p:grpSpPr>
          <a:xfrm>
            <a:off x="17" y="539500"/>
            <a:ext cx="1602760" cy="4057299"/>
            <a:chOff x="-17" y="539499"/>
            <a:chExt cx="453231" cy="4057299"/>
          </a:xfrm>
        </p:grpSpPr>
        <p:sp>
          <p:nvSpPr>
            <p:cNvPr id="3415" name="Google Shape;3415;p46">
              <a:extLst>
                <a:ext uri="{FF2B5EF4-FFF2-40B4-BE49-F238E27FC236}">
                  <a16:creationId xmlns:a16="http://schemas.microsoft.com/office/drawing/2014/main" id="{8C9064AB-2A7F-81EE-0557-2052D1CE0577}"/>
                </a:ext>
              </a:extLst>
            </p:cNvPr>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6" name="Google Shape;3416;p46">
              <a:extLst>
                <a:ext uri="{FF2B5EF4-FFF2-40B4-BE49-F238E27FC236}">
                  <a16:creationId xmlns:a16="http://schemas.microsoft.com/office/drawing/2014/main" id="{E91450DE-BEAB-8FC3-65D6-E145B0909D4F}"/>
                </a:ext>
              </a:extLst>
            </p:cNvPr>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7" name="Google Shape;3417;p46">
              <a:extLst>
                <a:ext uri="{FF2B5EF4-FFF2-40B4-BE49-F238E27FC236}">
                  <a16:creationId xmlns:a16="http://schemas.microsoft.com/office/drawing/2014/main" id="{E1DD1042-682E-0B38-BCB4-325A38C15918}"/>
                </a:ext>
              </a:extLst>
            </p:cNvPr>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8" name="Google Shape;3418;p46">
              <a:extLst>
                <a:ext uri="{FF2B5EF4-FFF2-40B4-BE49-F238E27FC236}">
                  <a16:creationId xmlns:a16="http://schemas.microsoft.com/office/drawing/2014/main" id="{CA5C1721-512E-75C2-602D-B4AC4E913625}"/>
                </a:ext>
              </a:extLst>
            </p:cNvPr>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9" name="Google Shape;3419;p46">
              <a:extLst>
                <a:ext uri="{FF2B5EF4-FFF2-40B4-BE49-F238E27FC236}">
                  <a16:creationId xmlns:a16="http://schemas.microsoft.com/office/drawing/2014/main" id="{E9926371-C2A9-8E8F-EF15-03000AEFFF2F}"/>
                </a:ext>
              </a:extLst>
            </p:cNvPr>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0" name="Google Shape;3420;p46">
              <a:extLst>
                <a:ext uri="{FF2B5EF4-FFF2-40B4-BE49-F238E27FC236}">
                  <a16:creationId xmlns:a16="http://schemas.microsoft.com/office/drawing/2014/main" id="{87AC2B1C-E650-8808-36B8-DA5C822E4E82}"/>
                </a:ext>
              </a:extLst>
            </p:cNvPr>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1" name="Google Shape;3421;p46">
              <a:extLst>
                <a:ext uri="{FF2B5EF4-FFF2-40B4-BE49-F238E27FC236}">
                  <a16:creationId xmlns:a16="http://schemas.microsoft.com/office/drawing/2014/main" id="{47131321-D3BA-4737-9E2F-243752A59F8E}"/>
                </a:ext>
              </a:extLst>
            </p:cNvPr>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2" name="Google Shape;3422;p46">
              <a:extLst>
                <a:ext uri="{FF2B5EF4-FFF2-40B4-BE49-F238E27FC236}">
                  <a16:creationId xmlns:a16="http://schemas.microsoft.com/office/drawing/2014/main" id="{D96CDE14-3E26-F7FC-5852-C2C92210C1D2}"/>
                </a:ext>
              </a:extLst>
            </p:cNvPr>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3" name="Google Shape;3423;p46">
              <a:extLst>
                <a:ext uri="{FF2B5EF4-FFF2-40B4-BE49-F238E27FC236}">
                  <a16:creationId xmlns:a16="http://schemas.microsoft.com/office/drawing/2014/main" id="{C02193F2-0437-E2DF-EAE9-FC4BC1137F1D}"/>
                </a:ext>
              </a:extLst>
            </p:cNvPr>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4" name="Google Shape;3424;p46">
              <a:extLst>
                <a:ext uri="{FF2B5EF4-FFF2-40B4-BE49-F238E27FC236}">
                  <a16:creationId xmlns:a16="http://schemas.microsoft.com/office/drawing/2014/main" id="{61637FDF-4656-4883-1BF7-4E6E2C1D088E}"/>
                </a:ext>
              </a:extLst>
            </p:cNvPr>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5" name="Google Shape;3425;p46">
              <a:extLst>
                <a:ext uri="{FF2B5EF4-FFF2-40B4-BE49-F238E27FC236}">
                  <a16:creationId xmlns:a16="http://schemas.microsoft.com/office/drawing/2014/main" id="{95DC18B7-AF82-45E2-FF7C-11D6130C9B45}"/>
                </a:ext>
              </a:extLst>
            </p:cNvPr>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6" name="Google Shape;3426;p46">
              <a:extLst>
                <a:ext uri="{FF2B5EF4-FFF2-40B4-BE49-F238E27FC236}">
                  <a16:creationId xmlns:a16="http://schemas.microsoft.com/office/drawing/2014/main" id="{E12C0EF0-2C26-047B-6191-95094A97D30A}"/>
                </a:ext>
              </a:extLst>
            </p:cNvPr>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7" name="Google Shape;3427;p46">
              <a:extLst>
                <a:ext uri="{FF2B5EF4-FFF2-40B4-BE49-F238E27FC236}">
                  <a16:creationId xmlns:a16="http://schemas.microsoft.com/office/drawing/2014/main" id="{B455D6F4-4D10-0A38-ADDF-016068C397C7}"/>
                </a:ext>
              </a:extLst>
            </p:cNvPr>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8" name="Google Shape;3428;p46">
              <a:extLst>
                <a:ext uri="{FF2B5EF4-FFF2-40B4-BE49-F238E27FC236}">
                  <a16:creationId xmlns:a16="http://schemas.microsoft.com/office/drawing/2014/main" id="{9DA7113C-F79D-EA41-EE50-00BD0ADE2AD6}"/>
                </a:ext>
              </a:extLst>
            </p:cNvPr>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9" name="Google Shape;3429;p46">
              <a:extLst>
                <a:ext uri="{FF2B5EF4-FFF2-40B4-BE49-F238E27FC236}">
                  <a16:creationId xmlns:a16="http://schemas.microsoft.com/office/drawing/2014/main" id="{D7F29B2B-9925-0DEB-B729-D8DC4B396BAE}"/>
                </a:ext>
              </a:extLst>
            </p:cNvPr>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0" name="Google Shape;3430;p46">
              <a:extLst>
                <a:ext uri="{FF2B5EF4-FFF2-40B4-BE49-F238E27FC236}">
                  <a16:creationId xmlns:a16="http://schemas.microsoft.com/office/drawing/2014/main" id="{3C88365D-9263-6709-CFB5-284108B22F99}"/>
                </a:ext>
              </a:extLst>
            </p:cNvPr>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1" name="Google Shape;3431;p46">
              <a:extLst>
                <a:ext uri="{FF2B5EF4-FFF2-40B4-BE49-F238E27FC236}">
                  <a16:creationId xmlns:a16="http://schemas.microsoft.com/office/drawing/2014/main" id="{DCF4A9DD-71EB-7A09-952A-95F1D6FD793C}"/>
                </a:ext>
              </a:extLst>
            </p:cNvPr>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2" name="Google Shape;3432;p46">
              <a:extLst>
                <a:ext uri="{FF2B5EF4-FFF2-40B4-BE49-F238E27FC236}">
                  <a16:creationId xmlns:a16="http://schemas.microsoft.com/office/drawing/2014/main" id="{36B3FF50-AF08-9EE5-6EDE-FB1F53D2E917}"/>
                </a:ext>
              </a:extLst>
            </p:cNvPr>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3" name="Google Shape;3433;p46">
              <a:extLst>
                <a:ext uri="{FF2B5EF4-FFF2-40B4-BE49-F238E27FC236}">
                  <a16:creationId xmlns:a16="http://schemas.microsoft.com/office/drawing/2014/main" id="{A3BD73EC-B383-839D-911F-98EF77A9E568}"/>
                </a:ext>
              </a:extLst>
            </p:cNvPr>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4" name="Google Shape;3434;p46">
              <a:extLst>
                <a:ext uri="{FF2B5EF4-FFF2-40B4-BE49-F238E27FC236}">
                  <a16:creationId xmlns:a16="http://schemas.microsoft.com/office/drawing/2014/main" id="{1E6E60FD-5AA6-8D33-B379-76E4AD16C3E4}"/>
                </a:ext>
              </a:extLst>
            </p:cNvPr>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5" name="Google Shape;3435;p46">
              <a:extLst>
                <a:ext uri="{FF2B5EF4-FFF2-40B4-BE49-F238E27FC236}">
                  <a16:creationId xmlns:a16="http://schemas.microsoft.com/office/drawing/2014/main" id="{E8CD4C06-0D74-C298-17D8-A7FDE30823E4}"/>
                </a:ext>
              </a:extLst>
            </p:cNvPr>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6" name="Google Shape;3436;p46">
              <a:extLst>
                <a:ext uri="{FF2B5EF4-FFF2-40B4-BE49-F238E27FC236}">
                  <a16:creationId xmlns:a16="http://schemas.microsoft.com/office/drawing/2014/main" id="{4083C71B-8ACE-C5EF-B211-DF4216C2F89F}"/>
                </a:ext>
              </a:extLst>
            </p:cNvPr>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7" name="Google Shape;3437;p46">
              <a:extLst>
                <a:ext uri="{FF2B5EF4-FFF2-40B4-BE49-F238E27FC236}">
                  <a16:creationId xmlns:a16="http://schemas.microsoft.com/office/drawing/2014/main" id="{B24A5445-13AD-5530-B0F2-D3F8A828B6CE}"/>
                </a:ext>
              </a:extLst>
            </p:cNvPr>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8" name="Google Shape;3438;p46">
              <a:extLst>
                <a:ext uri="{FF2B5EF4-FFF2-40B4-BE49-F238E27FC236}">
                  <a16:creationId xmlns:a16="http://schemas.microsoft.com/office/drawing/2014/main" id="{7D3D4732-A99B-274C-636B-DE4C181E5768}"/>
                </a:ext>
              </a:extLst>
            </p:cNvPr>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9" name="Google Shape;3439;p46">
              <a:extLst>
                <a:ext uri="{FF2B5EF4-FFF2-40B4-BE49-F238E27FC236}">
                  <a16:creationId xmlns:a16="http://schemas.microsoft.com/office/drawing/2014/main" id="{F2ABAD00-F11A-3BE6-BB1A-8A538B895669}"/>
                </a:ext>
              </a:extLst>
            </p:cNvPr>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0" name="Google Shape;3440;p46">
              <a:extLst>
                <a:ext uri="{FF2B5EF4-FFF2-40B4-BE49-F238E27FC236}">
                  <a16:creationId xmlns:a16="http://schemas.microsoft.com/office/drawing/2014/main" id="{9DA54180-AFEB-8098-3CD2-0577688D52A6}"/>
                </a:ext>
              </a:extLst>
            </p:cNvPr>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1" name="Google Shape;3441;p46">
              <a:extLst>
                <a:ext uri="{FF2B5EF4-FFF2-40B4-BE49-F238E27FC236}">
                  <a16:creationId xmlns:a16="http://schemas.microsoft.com/office/drawing/2014/main" id="{5D183BCF-7DF6-F6AF-ABE1-BCEB018D9E44}"/>
                </a:ext>
              </a:extLst>
            </p:cNvPr>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2" name="Google Shape;3442;p46">
              <a:extLst>
                <a:ext uri="{FF2B5EF4-FFF2-40B4-BE49-F238E27FC236}">
                  <a16:creationId xmlns:a16="http://schemas.microsoft.com/office/drawing/2014/main" id="{C52463A2-8CE0-3CE5-0842-5E2E7F23FFA4}"/>
                </a:ext>
              </a:extLst>
            </p:cNvPr>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3" name="Google Shape;3443;p46">
              <a:extLst>
                <a:ext uri="{FF2B5EF4-FFF2-40B4-BE49-F238E27FC236}">
                  <a16:creationId xmlns:a16="http://schemas.microsoft.com/office/drawing/2014/main" id="{00BAD5BE-170F-701F-C01C-DF2D27B59B91}"/>
                </a:ext>
              </a:extLst>
            </p:cNvPr>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4" name="Google Shape;3444;p46">
              <a:extLst>
                <a:ext uri="{FF2B5EF4-FFF2-40B4-BE49-F238E27FC236}">
                  <a16:creationId xmlns:a16="http://schemas.microsoft.com/office/drawing/2014/main" id="{4116E306-F719-132F-5A55-1FE8FE43698E}"/>
                </a:ext>
              </a:extLst>
            </p:cNvPr>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48916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91">
          <a:extLst>
            <a:ext uri="{FF2B5EF4-FFF2-40B4-BE49-F238E27FC236}">
              <a16:creationId xmlns:a16="http://schemas.microsoft.com/office/drawing/2014/main" id="{E8C9E5B2-582C-B984-D150-4F432923C680}"/>
            </a:ext>
          </a:extLst>
        </p:cNvPr>
        <p:cNvGrpSpPr/>
        <p:nvPr/>
      </p:nvGrpSpPr>
      <p:grpSpPr>
        <a:xfrm>
          <a:off x="0" y="0"/>
          <a:ext cx="0" cy="0"/>
          <a:chOff x="0" y="0"/>
          <a:chExt cx="0" cy="0"/>
        </a:xfrm>
      </p:grpSpPr>
      <p:sp>
        <p:nvSpPr>
          <p:cNvPr id="2692" name="Google Shape;2692;p31">
            <a:extLst>
              <a:ext uri="{FF2B5EF4-FFF2-40B4-BE49-F238E27FC236}">
                <a16:creationId xmlns:a16="http://schemas.microsoft.com/office/drawing/2014/main" id="{01EEE5A8-603B-6692-A01C-6BB53FD5D20D}"/>
              </a:ext>
            </a:extLst>
          </p:cNvPr>
          <p:cNvSpPr txBox="1">
            <a:spLocks noGrp="1"/>
          </p:cNvSpPr>
          <p:nvPr>
            <p:ph type="title"/>
          </p:nvPr>
        </p:nvSpPr>
        <p:spPr>
          <a:xfrm>
            <a:off x="713225" y="2397534"/>
            <a:ext cx="7717500" cy="15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Research Data Management</a:t>
            </a:r>
            <a:endParaRPr dirty="0"/>
          </a:p>
        </p:txBody>
      </p:sp>
      <p:sp>
        <p:nvSpPr>
          <p:cNvPr id="2693" name="Google Shape;2693;p31">
            <a:extLst>
              <a:ext uri="{FF2B5EF4-FFF2-40B4-BE49-F238E27FC236}">
                <a16:creationId xmlns:a16="http://schemas.microsoft.com/office/drawing/2014/main" id="{1A0AB6E5-6B9F-8413-ADC1-7316D08E23F2}"/>
              </a:ext>
            </a:extLst>
          </p:cNvPr>
          <p:cNvSpPr txBox="1">
            <a:spLocks noGrp="1"/>
          </p:cNvSpPr>
          <p:nvPr>
            <p:ph type="subTitle" idx="1"/>
          </p:nvPr>
        </p:nvSpPr>
        <p:spPr>
          <a:xfrm>
            <a:off x="713225" y="3968948"/>
            <a:ext cx="7717500" cy="65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Broader context for academic data sharing</a:t>
            </a:r>
            <a:endParaRPr dirty="0"/>
          </a:p>
        </p:txBody>
      </p:sp>
      <p:sp>
        <p:nvSpPr>
          <p:cNvPr id="2694" name="Google Shape;2694;p31">
            <a:extLst>
              <a:ext uri="{FF2B5EF4-FFF2-40B4-BE49-F238E27FC236}">
                <a16:creationId xmlns:a16="http://schemas.microsoft.com/office/drawing/2014/main" id="{98F33D01-65F1-AEB0-B07E-9A97F6CB99FA}"/>
              </a:ext>
            </a:extLst>
          </p:cNvPr>
          <p:cNvSpPr txBox="1">
            <a:spLocks noGrp="1"/>
          </p:cNvSpPr>
          <p:nvPr>
            <p:ph type="title" idx="2"/>
          </p:nvPr>
        </p:nvSpPr>
        <p:spPr>
          <a:xfrm>
            <a:off x="3574350" y="5395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2695" name="Google Shape;2695;p31">
            <a:extLst>
              <a:ext uri="{FF2B5EF4-FFF2-40B4-BE49-F238E27FC236}">
                <a16:creationId xmlns:a16="http://schemas.microsoft.com/office/drawing/2014/main" id="{81C93A06-F8A2-5E79-453A-6F4678F04738}"/>
              </a:ext>
            </a:extLst>
          </p:cNvPr>
          <p:cNvGrpSpPr/>
          <p:nvPr/>
        </p:nvGrpSpPr>
        <p:grpSpPr>
          <a:xfrm>
            <a:off x="3333124" y="539512"/>
            <a:ext cx="397957" cy="491303"/>
            <a:chOff x="4986000" y="2166120"/>
            <a:chExt cx="388440" cy="1402920"/>
          </a:xfrm>
        </p:grpSpPr>
        <p:sp>
          <p:nvSpPr>
            <p:cNvPr id="2696" name="Google Shape;2696;p31">
              <a:extLst>
                <a:ext uri="{FF2B5EF4-FFF2-40B4-BE49-F238E27FC236}">
                  <a16:creationId xmlns:a16="http://schemas.microsoft.com/office/drawing/2014/main" id="{F100B235-A313-4E8F-A87C-B1151B978C43}"/>
                </a:ext>
              </a:extLst>
            </p:cNvPr>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7" name="Google Shape;2697;p31">
              <a:extLst>
                <a:ext uri="{FF2B5EF4-FFF2-40B4-BE49-F238E27FC236}">
                  <a16:creationId xmlns:a16="http://schemas.microsoft.com/office/drawing/2014/main" id="{8A15F1FD-956E-84F9-DF69-7DEC2EB926FC}"/>
                </a:ext>
              </a:extLst>
            </p:cNvPr>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8" name="Google Shape;2698;p31">
              <a:extLst>
                <a:ext uri="{FF2B5EF4-FFF2-40B4-BE49-F238E27FC236}">
                  <a16:creationId xmlns:a16="http://schemas.microsoft.com/office/drawing/2014/main" id="{43323CAB-827D-949C-9C2B-E31EA3EA8223}"/>
                </a:ext>
              </a:extLst>
            </p:cNvPr>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99" name="Google Shape;2699;p31">
            <a:extLst>
              <a:ext uri="{FF2B5EF4-FFF2-40B4-BE49-F238E27FC236}">
                <a16:creationId xmlns:a16="http://schemas.microsoft.com/office/drawing/2014/main" id="{CCA3DA6C-5BC2-1ECC-355A-86D1672F81DD}"/>
              </a:ext>
            </a:extLst>
          </p:cNvPr>
          <p:cNvGrpSpPr/>
          <p:nvPr/>
        </p:nvGrpSpPr>
        <p:grpSpPr>
          <a:xfrm>
            <a:off x="4984310" y="1974862"/>
            <a:ext cx="398326" cy="280942"/>
            <a:chOff x="6180480" y="1249200"/>
            <a:chExt cx="388800" cy="552600"/>
          </a:xfrm>
        </p:grpSpPr>
        <p:sp>
          <p:nvSpPr>
            <p:cNvPr id="2700" name="Google Shape;2700;p31">
              <a:extLst>
                <a:ext uri="{FF2B5EF4-FFF2-40B4-BE49-F238E27FC236}">
                  <a16:creationId xmlns:a16="http://schemas.microsoft.com/office/drawing/2014/main" id="{6EAA4D27-A8FA-35DE-97DB-35FA3DF6F0DD}"/>
                </a:ext>
              </a:extLst>
            </p:cNvPr>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1" name="Google Shape;2701;p31">
              <a:extLst>
                <a:ext uri="{FF2B5EF4-FFF2-40B4-BE49-F238E27FC236}">
                  <a16:creationId xmlns:a16="http://schemas.microsoft.com/office/drawing/2014/main" id="{2A359E8B-BED8-EA7C-1259-C3A6C91F643B}"/>
                </a:ext>
              </a:extLst>
            </p:cNvPr>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2" name="Google Shape;2702;p31">
              <a:extLst>
                <a:ext uri="{FF2B5EF4-FFF2-40B4-BE49-F238E27FC236}">
                  <a16:creationId xmlns:a16="http://schemas.microsoft.com/office/drawing/2014/main" id="{D62899D4-4AEE-3370-BBBC-BEEB8FFAF7B4}"/>
                </a:ext>
              </a:extLst>
            </p:cNvPr>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034764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6"/>
        <p:cNvGrpSpPr/>
        <p:nvPr/>
      </p:nvGrpSpPr>
      <p:grpSpPr>
        <a:xfrm>
          <a:off x="0" y="0"/>
          <a:ext cx="0" cy="0"/>
          <a:chOff x="0" y="0"/>
          <a:chExt cx="0" cy="0"/>
        </a:xfrm>
      </p:grpSpPr>
      <p:sp>
        <p:nvSpPr>
          <p:cNvPr id="2707" name="Google Shape;2707;p32"/>
          <p:cNvSpPr txBox="1">
            <a:spLocks noGrp="1"/>
          </p:cNvSpPr>
          <p:nvPr>
            <p:ph type="title"/>
          </p:nvPr>
        </p:nvSpPr>
        <p:spPr>
          <a:xfrm>
            <a:off x="720000" y="445025"/>
            <a:ext cx="4160700" cy="10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RDM </a:t>
            </a:r>
            <a:endParaRPr dirty="0"/>
          </a:p>
        </p:txBody>
      </p:sp>
      <p:sp>
        <p:nvSpPr>
          <p:cNvPr id="2708" name="Google Shape;2708;p32"/>
          <p:cNvSpPr txBox="1">
            <a:spLocks noGrp="1"/>
          </p:cNvSpPr>
          <p:nvPr>
            <p:ph type="subTitle" idx="1"/>
          </p:nvPr>
        </p:nvSpPr>
        <p:spPr>
          <a:xfrm>
            <a:off x="720000" y="1407525"/>
            <a:ext cx="4160700" cy="32909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Research Data Management is the entire set of actions and processes involved in managing data during a research project.</a:t>
            </a:r>
            <a:endParaRPr dirty="0"/>
          </a:p>
          <a:p>
            <a:pPr marL="0" lvl="0" indent="0" algn="l" rtl="0">
              <a:spcBef>
                <a:spcPts val="0"/>
              </a:spcBef>
              <a:spcAft>
                <a:spcPts val="0"/>
              </a:spcAft>
              <a:buNone/>
            </a:pPr>
            <a:endParaRPr dirty="0"/>
          </a:p>
          <a:p>
            <a:pPr marL="457200" lvl="0" indent="-330200" algn="l" rtl="0">
              <a:spcBef>
                <a:spcPts val="0"/>
              </a:spcBef>
              <a:spcAft>
                <a:spcPts val="0"/>
              </a:spcAft>
              <a:buSzPts val="1600"/>
              <a:buChar char="➔"/>
            </a:pPr>
            <a:r>
              <a:rPr lang="en-US" dirty="0"/>
              <a:t>Data collection strategy</a:t>
            </a:r>
            <a:endParaRPr dirty="0"/>
          </a:p>
          <a:p>
            <a:pPr marL="457200" lvl="0" indent="-330200" algn="l" rtl="0">
              <a:spcBef>
                <a:spcPts val="0"/>
              </a:spcBef>
              <a:spcAft>
                <a:spcPts val="0"/>
              </a:spcAft>
              <a:buSzPts val="1600"/>
              <a:buChar char="➔"/>
            </a:pPr>
            <a:r>
              <a:rPr lang="en-US" dirty="0"/>
              <a:t>Data storage strategy</a:t>
            </a:r>
            <a:endParaRPr dirty="0"/>
          </a:p>
          <a:p>
            <a:pPr marL="457200" lvl="0" indent="-330200" algn="l" rtl="0">
              <a:spcBef>
                <a:spcPts val="0"/>
              </a:spcBef>
              <a:spcAft>
                <a:spcPts val="0"/>
              </a:spcAft>
              <a:buSzPts val="1600"/>
              <a:buChar char="➔"/>
            </a:pPr>
            <a:r>
              <a:rPr lang="en" dirty="0"/>
              <a:t>Data sharing strategy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RDM is a large topic, most of which is beyond the scope of this talk. More information on RDM can be found in our RDM research guides:</a:t>
            </a:r>
          </a:p>
          <a:p>
            <a:pPr marL="0" lvl="0" indent="0" algn="l" rtl="0">
              <a:spcBef>
                <a:spcPts val="0"/>
              </a:spcBef>
              <a:spcAft>
                <a:spcPts val="0"/>
              </a:spcAft>
              <a:buNone/>
            </a:pPr>
            <a:r>
              <a:rPr lang="en-US" dirty="0">
                <a:hlinkClick r:id="rId3"/>
              </a:rPr>
              <a:t>https://</a:t>
            </a:r>
            <a:r>
              <a:rPr lang="en-US" dirty="0" err="1">
                <a:hlinkClick r:id="rId3"/>
              </a:rPr>
              <a:t>libguides.utsa.edu</a:t>
            </a:r>
            <a:r>
              <a:rPr lang="en-US" dirty="0">
                <a:hlinkClick r:id="rId3"/>
              </a:rPr>
              <a:t>/</a:t>
            </a:r>
            <a:r>
              <a:rPr lang="en-US" dirty="0" err="1">
                <a:hlinkClick r:id="rId3"/>
              </a:rPr>
              <a:t>c.php?g</a:t>
            </a:r>
            <a:r>
              <a:rPr lang="en-US" dirty="0">
                <a:hlinkClick r:id="rId3"/>
              </a:rPr>
              <a:t>=714236&amp;p=5081377</a:t>
            </a:r>
            <a:endParaRPr dirty="0"/>
          </a:p>
        </p:txBody>
      </p:sp>
      <p:pic>
        <p:nvPicPr>
          <p:cNvPr id="7" name="Picture Placeholder 6" descr="A collage of graphs and charts&#10;&#10;AI-generated content may be incorrect.">
            <a:extLst>
              <a:ext uri="{FF2B5EF4-FFF2-40B4-BE49-F238E27FC236}">
                <a16:creationId xmlns:a16="http://schemas.microsoft.com/office/drawing/2014/main" id="{EBF4D89D-5E07-2780-8286-ABE0F2668008}"/>
              </a:ext>
            </a:extLst>
          </p:cNvPr>
          <p:cNvPicPr>
            <a:picLocks noGrp="1" noChangeAspect="1"/>
          </p:cNvPicPr>
          <p:nvPr>
            <p:ph type="pic" idx="2"/>
          </p:nvPr>
        </p:nvPicPr>
        <p:blipFill>
          <a:blip r:embed="rId4"/>
          <a:srcRect l="9233" r="9233"/>
          <a:stretch>
            <a:fillRect/>
          </a:stretch>
        </p:blip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74">
          <a:extLst>
            <a:ext uri="{FF2B5EF4-FFF2-40B4-BE49-F238E27FC236}">
              <a16:creationId xmlns:a16="http://schemas.microsoft.com/office/drawing/2014/main" id="{E1CD2C88-9638-7B80-EDF5-1B6B8EB876B4}"/>
            </a:ext>
          </a:extLst>
        </p:cNvPr>
        <p:cNvGrpSpPr/>
        <p:nvPr/>
      </p:nvGrpSpPr>
      <p:grpSpPr>
        <a:xfrm>
          <a:off x="0" y="0"/>
          <a:ext cx="0" cy="0"/>
          <a:chOff x="0" y="0"/>
          <a:chExt cx="0" cy="0"/>
        </a:xfrm>
      </p:grpSpPr>
      <p:sp>
        <p:nvSpPr>
          <p:cNvPr id="2975" name="Google Shape;2975;p37">
            <a:extLst>
              <a:ext uri="{FF2B5EF4-FFF2-40B4-BE49-F238E27FC236}">
                <a16:creationId xmlns:a16="http://schemas.microsoft.com/office/drawing/2014/main" id="{3EF66B92-D81B-DC44-C636-66F1A34B9562}"/>
              </a:ext>
            </a:extLst>
          </p:cNvPr>
          <p:cNvSpPr txBox="1"/>
          <p:nvPr/>
        </p:nvSpPr>
        <p:spPr>
          <a:xfrm flipH="1">
            <a:off x="5215380" y="1753710"/>
            <a:ext cx="3508966" cy="4500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600" dirty="0">
                <a:solidFill>
                  <a:schemeClr val="accent1"/>
                </a:solidFill>
                <a:latin typeface="Outfit ExtraBold"/>
                <a:ea typeface="Outfit ExtraBold"/>
                <a:cs typeface="Outfit ExtraBold"/>
                <a:sym typeface="Outfit ExtraBold"/>
              </a:rPr>
              <a:t>Document, document, document!!!!</a:t>
            </a:r>
            <a:endParaRPr sz="1600" dirty="0">
              <a:solidFill>
                <a:schemeClr val="accent1"/>
              </a:solidFill>
              <a:latin typeface="Outfit ExtraBold"/>
              <a:ea typeface="Outfit ExtraBold"/>
              <a:cs typeface="Outfit ExtraBold"/>
              <a:sym typeface="Outfit ExtraBold"/>
            </a:endParaRPr>
          </a:p>
        </p:txBody>
      </p:sp>
      <p:sp>
        <p:nvSpPr>
          <p:cNvPr id="2978" name="Google Shape;2978;p37">
            <a:extLst>
              <a:ext uri="{FF2B5EF4-FFF2-40B4-BE49-F238E27FC236}">
                <a16:creationId xmlns:a16="http://schemas.microsoft.com/office/drawing/2014/main" id="{02302434-257D-0FF1-4A40-E16900C7F16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Research Data Lifecycle</a:t>
            </a:r>
            <a:endParaRPr dirty="0"/>
          </a:p>
        </p:txBody>
      </p:sp>
      <p:sp>
        <p:nvSpPr>
          <p:cNvPr id="2981" name="Google Shape;2981;p37">
            <a:extLst>
              <a:ext uri="{FF2B5EF4-FFF2-40B4-BE49-F238E27FC236}">
                <a16:creationId xmlns:a16="http://schemas.microsoft.com/office/drawing/2014/main" id="{54899CB7-BBB7-EA8E-52C0-CE84B63FDF59}"/>
              </a:ext>
            </a:extLst>
          </p:cNvPr>
          <p:cNvSpPr txBox="1"/>
          <p:nvPr/>
        </p:nvSpPr>
        <p:spPr>
          <a:xfrm flipH="1">
            <a:off x="5365572" y="2490668"/>
            <a:ext cx="3208583" cy="1772887"/>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dirty="0">
                <a:solidFill>
                  <a:schemeClr val="dk1"/>
                </a:solidFill>
                <a:latin typeface="Lato"/>
                <a:ea typeface="Lato"/>
                <a:cs typeface="Lato"/>
                <a:sym typeface="Lato"/>
              </a:rPr>
              <a:t>It’s sometimes easy to just plow ahead with data collection, processing, and analysis. However, careful documentation of all decisions during these stages is necessary in order to facilitate effective preservation, sharing, and reuse. </a:t>
            </a:r>
            <a:endParaRPr dirty="0">
              <a:solidFill>
                <a:schemeClr val="dk1"/>
              </a:solidFill>
              <a:latin typeface="Lato"/>
              <a:ea typeface="Lato"/>
              <a:cs typeface="Lato"/>
              <a:sym typeface="Lato"/>
            </a:endParaRPr>
          </a:p>
        </p:txBody>
      </p:sp>
      <p:pic>
        <p:nvPicPr>
          <p:cNvPr id="1026" name="Picture 2" descr="Image of research data lifecycle and list of data organization components">
            <a:extLst>
              <a:ext uri="{FF2B5EF4-FFF2-40B4-BE49-F238E27FC236}">
                <a16:creationId xmlns:a16="http://schemas.microsoft.com/office/drawing/2014/main" id="{7C8D2606-C432-EB03-3567-598E248B9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191" y="1220914"/>
            <a:ext cx="4302981" cy="3227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571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0">
          <a:extLst>
            <a:ext uri="{FF2B5EF4-FFF2-40B4-BE49-F238E27FC236}">
              <a16:creationId xmlns:a16="http://schemas.microsoft.com/office/drawing/2014/main" id="{E9458C0C-672A-AA7A-804C-8FD19FC9BC94}"/>
            </a:ext>
          </a:extLst>
        </p:cNvPr>
        <p:cNvGrpSpPr/>
        <p:nvPr/>
      </p:nvGrpSpPr>
      <p:grpSpPr>
        <a:xfrm>
          <a:off x="0" y="0"/>
          <a:ext cx="0" cy="0"/>
          <a:chOff x="0" y="0"/>
          <a:chExt cx="0" cy="0"/>
        </a:xfrm>
      </p:grpSpPr>
      <p:sp>
        <p:nvSpPr>
          <p:cNvPr id="2621" name="Google Shape;2621;p30">
            <a:extLst>
              <a:ext uri="{FF2B5EF4-FFF2-40B4-BE49-F238E27FC236}">
                <a16:creationId xmlns:a16="http://schemas.microsoft.com/office/drawing/2014/main" id="{D6756837-068F-724F-B3B4-4820982DFF3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Repositories</a:t>
            </a:r>
            <a:endParaRPr dirty="0"/>
          </a:p>
        </p:txBody>
      </p:sp>
      <p:sp>
        <p:nvSpPr>
          <p:cNvPr id="2623" name="Google Shape;2623;p30">
            <a:extLst>
              <a:ext uri="{FF2B5EF4-FFF2-40B4-BE49-F238E27FC236}">
                <a16:creationId xmlns:a16="http://schemas.microsoft.com/office/drawing/2014/main" id="{EB63A5FA-9758-A8C0-59B0-A497701123E2}"/>
              </a:ext>
            </a:extLst>
          </p:cNvPr>
          <p:cNvSpPr txBox="1">
            <a:spLocks noGrp="1"/>
          </p:cNvSpPr>
          <p:nvPr>
            <p:ph type="subTitle" idx="2"/>
          </p:nvPr>
        </p:nvSpPr>
        <p:spPr>
          <a:xfrm>
            <a:off x="716625" y="1360275"/>
            <a:ext cx="3699300" cy="30447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part of a data management plan, it is increasingly common to place raw data sets in a data repository. Popular repositories include:</a:t>
            </a:r>
          </a:p>
          <a:p>
            <a:pPr marL="285750" lvl="0" indent="-285750" algn="l" rtl="0">
              <a:spcBef>
                <a:spcPts val="0"/>
              </a:spcBef>
              <a:spcAft>
                <a:spcPts val="0"/>
              </a:spcAft>
              <a:buFont typeface="Arial" panose="020B0604020202020204" pitchFamily="34" charset="0"/>
              <a:buChar char="•"/>
            </a:pPr>
            <a:r>
              <a:rPr lang="en-US" dirty="0">
                <a:hlinkClick r:id="rId3"/>
              </a:rPr>
              <a:t>Harvard Dataverse</a:t>
            </a:r>
            <a:endParaRPr lang="en-US" dirty="0"/>
          </a:p>
          <a:p>
            <a:pPr marL="285750" lvl="0" indent="-285750" algn="l" rtl="0">
              <a:spcBef>
                <a:spcPts val="0"/>
              </a:spcBef>
              <a:spcAft>
                <a:spcPts val="0"/>
              </a:spcAft>
              <a:buFont typeface="Arial" panose="020B0604020202020204" pitchFamily="34" charset="0"/>
              <a:buChar char="•"/>
            </a:pPr>
            <a:r>
              <a:rPr lang="en-US" dirty="0">
                <a:hlinkClick r:id="rId4"/>
              </a:rPr>
              <a:t>Mendeley Data</a:t>
            </a:r>
            <a:endParaRPr lang="en-US" dirty="0"/>
          </a:p>
          <a:p>
            <a:pPr marL="285750" lvl="0" indent="-285750" algn="l" rtl="0">
              <a:spcBef>
                <a:spcPts val="0"/>
              </a:spcBef>
              <a:spcAft>
                <a:spcPts val="0"/>
              </a:spcAft>
              <a:buFont typeface="Arial" panose="020B0604020202020204" pitchFamily="34" charset="0"/>
              <a:buChar char="•"/>
            </a:pPr>
            <a:r>
              <a:rPr lang="en-US" dirty="0">
                <a:hlinkClick r:id="rId5"/>
              </a:rPr>
              <a:t>Open Science Framework</a:t>
            </a:r>
            <a:endParaRPr lang="en-US" dirty="0"/>
          </a:p>
          <a:p>
            <a:pPr marL="285750" lvl="0" indent="-285750" algn="l" rtl="0">
              <a:spcBef>
                <a:spcPts val="0"/>
              </a:spcBef>
              <a:spcAft>
                <a:spcPts val="0"/>
              </a:spcAft>
              <a:buFont typeface="Arial" panose="020B0604020202020204" pitchFamily="34" charset="0"/>
              <a:buChar char="•"/>
            </a:pPr>
            <a:r>
              <a:rPr lang="en-US" dirty="0">
                <a:hlinkClick r:id="rId6"/>
              </a:rPr>
              <a:t>Texas Data Repository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For sharing code, including Python code, </a:t>
            </a:r>
            <a:r>
              <a:rPr lang="en-US" dirty="0">
                <a:hlinkClick r:id="rId7"/>
              </a:rPr>
              <a:t>GitHub</a:t>
            </a:r>
            <a:r>
              <a:rPr lang="en-US" dirty="0"/>
              <a:t> repositories are the most popular solution.</a:t>
            </a:r>
            <a:endParaRPr dirty="0"/>
          </a:p>
          <a:p>
            <a:pPr marL="0" lvl="0" indent="0" algn="l" rtl="0">
              <a:spcBef>
                <a:spcPts val="0"/>
              </a:spcBef>
              <a:spcAft>
                <a:spcPts val="0"/>
              </a:spcAft>
              <a:buNone/>
            </a:pPr>
            <a:endParaRPr dirty="0"/>
          </a:p>
        </p:txBody>
      </p:sp>
      <p:grpSp>
        <p:nvGrpSpPr>
          <p:cNvPr id="2624" name="Google Shape;2624;p30">
            <a:extLst>
              <a:ext uri="{FF2B5EF4-FFF2-40B4-BE49-F238E27FC236}">
                <a16:creationId xmlns:a16="http://schemas.microsoft.com/office/drawing/2014/main" id="{655D2384-1E5B-7311-E24E-F94B2CD8E426}"/>
              </a:ext>
            </a:extLst>
          </p:cNvPr>
          <p:cNvGrpSpPr/>
          <p:nvPr/>
        </p:nvGrpSpPr>
        <p:grpSpPr>
          <a:xfrm>
            <a:off x="122000" y="4917447"/>
            <a:ext cx="4420450" cy="226056"/>
            <a:chOff x="122000" y="4917447"/>
            <a:chExt cx="4420450" cy="226056"/>
          </a:xfrm>
        </p:grpSpPr>
        <p:sp>
          <p:nvSpPr>
            <p:cNvPr id="2625" name="Google Shape;2625;p30">
              <a:extLst>
                <a:ext uri="{FF2B5EF4-FFF2-40B4-BE49-F238E27FC236}">
                  <a16:creationId xmlns:a16="http://schemas.microsoft.com/office/drawing/2014/main" id="{8C4AA0A8-E420-F135-2FF1-AD77CDAE3A6F}"/>
                </a:ext>
              </a:extLst>
            </p:cNvPr>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6" name="Google Shape;2626;p30">
              <a:extLst>
                <a:ext uri="{FF2B5EF4-FFF2-40B4-BE49-F238E27FC236}">
                  <a16:creationId xmlns:a16="http://schemas.microsoft.com/office/drawing/2014/main" id="{F6E32A2E-D6B2-C0D6-0FAD-9AB705051DEF}"/>
                </a:ext>
              </a:extLst>
            </p:cNvPr>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7" name="Google Shape;2627;p30">
              <a:extLst>
                <a:ext uri="{FF2B5EF4-FFF2-40B4-BE49-F238E27FC236}">
                  <a16:creationId xmlns:a16="http://schemas.microsoft.com/office/drawing/2014/main" id="{5678F785-FB94-6C55-A418-49DD4FB76C0C}"/>
                </a:ext>
              </a:extLst>
            </p:cNvPr>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8" name="Google Shape;2628;p30">
              <a:extLst>
                <a:ext uri="{FF2B5EF4-FFF2-40B4-BE49-F238E27FC236}">
                  <a16:creationId xmlns:a16="http://schemas.microsoft.com/office/drawing/2014/main" id="{B6135ADC-1FB7-3B42-908F-16A8193F2856}"/>
                </a:ext>
              </a:extLst>
            </p:cNvPr>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9" name="Google Shape;2629;p30">
              <a:extLst>
                <a:ext uri="{FF2B5EF4-FFF2-40B4-BE49-F238E27FC236}">
                  <a16:creationId xmlns:a16="http://schemas.microsoft.com/office/drawing/2014/main" id="{0E1D269B-2FB4-B22E-53A4-9C0A2461BEF5}"/>
                </a:ext>
              </a:extLst>
            </p:cNvPr>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0" name="Google Shape;2630;p30">
              <a:extLst>
                <a:ext uri="{FF2B5EF4-FFF2-40B4-BE49-F238E27FC236}">
                  <a16:creationId xmlns:a16="http://schemas.microsoft.com/office/drawing/2014/main" id="{2DDD95B1-BA27-7D9C-DC39-E83D166FE91C}"/>
                </a:ext>
              </a:extLst>
            </p:cNvPr>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1" name="Google Shape;2631;p30">
              <a:extLst>
                <a:ext uri="{FF2B5EF4-FFF2-40B4-BE49-F238E27FC236}">
                  <a16:creationId xmlns:a16="http://schemas.microsoft.com/office/drawing/2014/main" id="{EC14246E-EC67-70AA-55FE-8BA2819192BF}"/>
                </a:ext>
              </a:extLst>
            </p:cNvPr>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2" name="Google Shape;2632;p30">
              <a:extLst>
                <a:ext uri="{FF2B5EF4-FFF2-40B4-BE49-F238E27FC236}">
                  <a16:creationId xmlns:a16="http://schemas.microsoft.com/office/drawing/2014/main" id="{53DBA215-50E9-F242-4F9B-2ACDB02C1BB0}"/>
                </a:ext>
              </a:extLst>
            </p:cNvPr>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3" name="Google Shape;2633;p30">
              <a:extLst>
                <a:ext uri="{FF2B5EF4-FFF2-40B4-BE49-F238E27FC236}">
                  <a16:creationId xmlns:a16="http://schemas.microsoft.com/office/drawing/2014/main" id="{9680B199-3B4F-8ED7-91AD-325F93C35A7A}"/>
                </a:ext>
              </a:extLst>
            </p:cNvPr>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4" name="Google Shape;2634;p30">
              <a:extLst>
                <a:ext uri="{FF2B5EF4-FFF2-40B4-BE49-F238E27FC236}">
                  <a16:creationId xmlns:a16="http://schemas.microsoft.com/office/drawing/2014/main" id="{0C628B2F-E53A-20D8-CEF4-A0B67682C8AD}"/>
                </a:ext>
              </a:extLst>
            </p:cNvPr>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5" name="Google Shape;2635;p30">
              <a:extLst>
                <a:ext uri="{FF2B5EF4-FFF2-40B4-BE49-F238E27FC236}">
                  <a16:creationId xmlns:a16="http://schemas.microsoft.com/office/drawing/2014/main" id="{8FF2C335-DD0E-3ED5-4D6A-2D1ABCAB3DF3}"/>
                </a:ext>
              </a:extLst>
            </p:cNvPr>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6" name="Google Shape;2636;p30">
              <a:extLst>
                <a:ext uri="{FF2B5EF4-FFF2-40B4-BE49-F238E27FC236}">
                  <a16:creationId xmlns:a16="http://schemas.microsoft.com/office/drawing/2014/main" id="{6CB7EBC6-86C1-FEDA-1CB8-6296D75160B4}"/>
                </a:ext>
              </a:extLst>
            </p:cNvPr>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7" name="Google Shape;2637;p30">
              <a:extLst>
                <a:ext uri="{FF2B5EF4-FFF2-40B4-BE49-F238E27FC236}">
                  <a16:creationId xmlns:a16="http://schemas.microsoft.com/office/drawing/2014/main" id="{60058733-6F6A-20D3-ED26-2E593375EB36}"/>
                </a:ext>
              </a:extLst>
            </p:cNvPr>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8" name="Google Shape;2638;p30">
              <a:extLst>
                <a:ext uri="{FF2B5EF4-FFF2-40B4-BE49-F238E27FC236}">
                  <a16:creationId xmlns:a16="http://schemas.microsoft.com/office/drawing/2014/main" id="{44C6A2BB-5EF7-7CFD-0D79-05ED3B0D3817}"/>
                </a:ext>
              </a:extLst>
            </p:cNvPr>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9" name="Google Shape;2639;p30">
              <a:extLst>
                <a:ext uri="{FF2B5EF4-FFF2-40B4-BE49-F238E27FC236}">
                  <a16:creationId xmlns:a16="http://schemas.microsoft.com/office/drawing/2014/main" id="{16F2FE76-DEA2-E1F0-0DA1-54DF8024406E}"/>
                </a:ext>
              </a:extLst>
            </p:cNvPr>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40" name="Google Shape;2640;p30">
            <a:extLst>
              <a:ext uri="{FF2B5EF4-FFF2-40B4-BE49-F238E27FC236}">
                <a16:creationId xmlns:a16="http://schemas.microsoft.com/office/drawing/2014/main" id="{BC1C2420-4E36-6C64-573A-427236E5E484}"/>
              </a:ext>
            </a:extLst>
          </p:cNvPr>
          <p:cNvGrpSpPr/>
          <p:nvPr/>
        </p:nvGrpSpPr>
        <p:grpSpPr>
          <a:xfrm>
            <a:off x="4601500" y="4884626"/>
            <a:ext cx="4420450" cy="258877"/>
            <a:chOff x="4601500" y="4884626"/>
            <a:chExt cx="4420450" cy="258877"/>
          </a:xfrm>
        </p:grpSpPr>
        <p:sp>
          <p:nvSpPr>
            <p:cNvPr id="2641" name="Google Shape;2641;p30">
              <a:extLst>
                <a:ext uri="{FF2B5EF4-FFF2-40B4-BE49-F238E27FC236}">
                  <a16:creationId xmlns:a16="http://schemas.microsoft.com/office/drawing/2014/main" id="{1C669557-BC71-2F76-0558-2E2C218005A4}"/>
                </a:ext>
              </a:extLst>
            </p:cNvPr>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2" name="Google Shape;2642;p30">
              <a:extLst>
                <a:ext uri="{FF2B5EF4-FFF2-40B4-BE49-F238E27FC236}">
                  <a16:creationId xmlns:a16="http://schemas.microsoft.com/office/drawing/2014/main" id="{1E22ED50-9322-B589-8859-89CD3C466E70}"/>
                </a:ext>
              </a:extLst>
            </p:cNvPr>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3" name="Google Shape;2643;p30">
              <a:extLst>
                <a:ext uri="{FF2B5EF4-FFF2-40B4-BE49-F238E27FC236}">
                  <a16:creationId xmlns:a16="http://schemas.microsoft.com/office/drawing/2014/main" id="{EF60695A-5CB3-1DE7-981A-49DF5027AD7F}"/>
                </a:ext>
              </a:extLst>
            </p:cNvPr>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4" name="Google Shape;2644;p30">
              <a:extLst>
                <a:ext uri="{FF2B5EF4-FFF2-40B4-BE49-F238E27FC236}">
                  <a16:creationId xmlns:a16="http://schemas.microsoft.com/office/drawing/2014/main" id="{A93C727A-C547-8A1F-0788-6F580122D721}"/>
                </a:ext>
              </a:extLst>
            </p:cNvPr>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5" name="Google Shape;2645;p30">
              <a:extLst>
                <a:ext uri="{FF2B5EF4-FFF2-40B4-BE49-F238E27FC236}">
                  <a16:creationId xmlns:a16="http://schemas.microsoft.com/office/drawing/2014/main" id="{B74FE085-3849-F0D1-6C55-09CD027C7524}"/>
                </a:ext>
              </a:extLst>
            </p:cNvPr>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6" name="Google Shape;2646;p30">
              <a:extLst>
                <a:ext uri="{FF2B5EF4-FFF2-40B4-BE49-F238E27FC236}">
                  <a16:creationId xmlns:a16="http://schemas.microsoft.com/office/drawing/2014/main" id="{68F8BF5C-B1BB-80E7-CA02-5B5CB0E8B497}"/>
                </a:ext>
              </a:extLst>
            </p:cNvPr>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7" name="Google Shape;2647;p30">
              <a:extLst>
                <a:ext uri="{FF2B5EF4-FFF2-40B4-BE49-F238E27FC236}">
                  <a16:creationId xmlns:a16="http://schemas.microsoft.com/office/drawing/2014/main" id="{6EB1D8B8-FF54-62CD-3000-573402BA4A82}"/>
                </a:ext>
              </a:extLst>
            </p:cNvPr>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8" name="Google Shape;2648;p30">
              <a:extLst>
                <a:ext uri="{FF2B5EF4-FFF2-40B4-BE49-F238E27FC236}">
                  <a16:creationId xmlns:a16="http://schemas.microsoft.com/office/drawing/2014/main" id="{43E130AC-66ED-BC1A-42E6-6490CECE5408}"/>
                </a:ext>
              </a:extLst>
            </p:cNvPr>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9" name="Google Shape;2649;p30">
              <a:extLst>
                <a:ext uri="{FF2B5EF4-FFF2-40B4-BE49-F238E27FC236}">
                  <a16:creationId xmlns:a16="http://schemas.microsoft.com/office/drawing/2014/main" id="{F7755EF1-DE5B-F85F-679F-6A2F98125D12}"/>
                </a:ext>
              </a:extLst>
            </p:cNvPr>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0" name="Google Shape;2650;p30">
              <a:extLst>
                <a:ext uri="{FF2B5EF4-FFF2-40B4-BE49-F238E27FC236}">
                  <a16:creationId xmlns:a16="http://schemas.microsoft.com/office/drawing/2014/main" id="{8693C091-218E-557E-7753-3A0722A52888}"/>
                </a:ext>
              </a:extLst>
            </p:cNvPr>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1" name="Google Shape;2651;p30">
              <a:extLst>
                <a:ext uri="{FF2B5EF4-FFF2-40B4-BE49-F238E27FC236}">
                  <a16:creationId xmlns:a16="http://schemas.microsoft.com/office/drawing/2014/main" id="{91C78A62-83D1-715D-B50A-7143B0B70CA3}"/>
                </a:ext>
              </a:extLst>
            </p:cNvPr>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2" name="Google Shape;2652;p30">
              <a:extLst>
                <a:ext uri="{FF2B5EF4-FFF2-40B4-BE49-F238E27FC236}">
                  <a16:creationId xmlns:a16="http://schemas.microsoft.com/office/drawing/2014/main" id="{5DAB42E9-FABC-B209-C68E-A8264E056337}"/>
                </a:ext>
              </a:extLst>
            </p:cNvPr>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3" name="Google Shape;2653;p30">
              <a:extLst>
                <a:ext uri="{FF2B5EF4-FFF2-40B4-BE49-F238E27FC236}">
                  <a16:creationId xmlns:a16="http://schemas.microsoft.com/office/drawing/2014/main" id="{20D96542-719D-494B-6046-7F18B8EB4B1B}"/>
                </a:ext>
              </a:extLst>
            </p:cNvPr>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4" name="Google Shape;2654;p30">
              <a:extLst>
                <a:ext uri="{FF2B5EF4-FFF2-40B4-BE49-F238E27FC236}">
                  <a16:creationId xmlns:a16="http://schemas.microsoft.com/office/drawing/2014/main" id="{91A88EAB-9D5B-13AE-BB09-3DE90FF4C7B2}"/>
                </a:ext>
              </a:extLst>
            </p:cNvPr>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5" name="Google Shape;2655;p30">
              <a:extLst>
                <a:ext uri="{FF2B5EF4-FFF2-40B4-BE49-F238E27FC236}">
                  <a16:creationId xmlns:a16="http://schemas.microsoft.com/office/drawing/2014/main" id="{F22DD286-7B18-4249-8669-01D1905DC14D}"/>
                </a:ext>
              </a:extLst>
            </p:cNvPr>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56" name="Google Shape;2656;p30">
            <a:extLst>
              <a:ext uri="{FF2B5EF4-FFF2-40B4-BE49-F238E27FC236}">
                <a16:creationId xmlns:a16="http://schemas.microsoft.com/office/drawing/2014/main" id="{B1716CF2-A16B-50AC-A4BC-16535D7B6D51}"/>
              </a:ext>
            </a:extLst>
          </p:cNvPr>
          <p:cNvGrpSpPr/>
          <p:nvPr/>
        </p:nvGrpSpPr>
        <p:grpSpPr>
          <a:xfrm>
            <a:off x="122025" y="5036324"/>
            <a:ext cx="4420450" cy="107173"/>
            <a:chOff x="122000" y="4917447"/>
            <a:chExt cx="4420450" cy="226056"/>
          </a:xfrm>
        </p:grpSpPr>
        <p:sp>
          <p:nvSpPr>
            <p:cNvPr id="2657" name="Google Shape;2657;p30">
              <a:extLst>
                <a:ext uri="{FF2B5EF4-FFF2-40B4-BE49-F238E27FC236}">
                  <a16:creationId xmlns:a16="http://schemas.microsoft.com/office/drawing/2014/main" id="{19318CBF-7756-E1E3-4507-797E3268FE8E}"/>
                </a:ext>
              </a:extLst>
            </p:cNvPr>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8" name="Google Shape;2658;p30">
              <a:extLst>
                <a:ext uri="{FF2B5EF4-FFF2-40B4-BE49-F238E27FC236}">
                  <a16:creationId xmlns:a16="http://schemas.microsoft.com/office/drawing/2014/main" id="{37186EE9-B678-60C2-CD4E-7808C55F5E83}"/>
                </a:ext>
              </a:extLst>
            </p:cNvPr>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9" name="Google Shape;2659;p30">
              <a:extLst>
                <a:ext uri="{FF2B5EF4-FFF2-40B4-BE49-F238E27FC236}">
                  <a16:creationId xmlns:a16="http://schemas.microsoft.com/office/drawing/2014/main" id="{77DED2F9-0241-BBAB-8DDA-624AAFAFBDE6}"/>
                </a:ext>
              </a:extLst>
            </p:cNvPr>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0" name="Google Shape;2660;p30">
              <a:extLst>
                <a:ext uri="{FF2B5EF4-FFF2-40B4-BE49-F238E27FC236}">
                  <a16:creationId xmlns:a16="http://schemas.microsoft.com/office/drawing/2014/main" id="{ED3D2EBE-2B5A-B31C-464A-DC5D5E5E8ECC}"/>
                </a:ext>
              </a:extLst>
            </p:cNvPr>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1" name="Google Shape;2661;p30">
              <a:extLst>
                <a:ext uri="{FF2B5EF4-FFF2-40B4-BE49-F238E27FC236}">
                  <a16:creationId xmlns:a16="http://schemas.microsoft.com/office/drawing/2014/main" id="{F74BA15B-9B04-1761-CA2C-C20781897EB2}"/>
                </a:ext>
              </a:extLst>
            </p:cNvPr>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2" name="Google Shape;2662;p30">
              <a:extLst>
                <a:ext uri="{FF2B5EF4-FFF2-40B4-BE49-F238E27FC236}">
                  <a16:creationId xmlns:a16="http://schemas.microsoft.com/office/drawing/2014/main" id="{38B5EAEC-CD54-FD04-1A9B-2610302C9CDF}"/>
                </a:ext>
              </a:extLst>
            </p:cNvPr>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3" name="Google Shape;2663;p30">
              <a:extLst>
                <a:ext uri="{FF2B5EF4-FFF2-40B4-BE49-F238E27FC236}">
                  <a16:creationId xmlns:a16="http://schemas.microsoft.com/office/drawing/2014/main" id="{CA58D132-98FC-F008-C0B2-F3FD9FC06545}"/>
                </a:ext>
              </a:extLst>
            </p:cNvPr>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4" name="Google Shape;2664;p30">
              <a:extLst>
                <a:ext uri="{FF2B5EF4-FFF2-40B4-BE49-F238E27FC236}">
                  <a16:creationId xmlns:a16="http://schemas.microsoft.com/office/drawing/2014/main" id="{69B95CF4-9550-5C2F-85A2-ED5E31596447}"/>
                </a:ext>
              </a:extLst>
            </p:cNvPr>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5" name="Google Shape;2665;p30">
              <a:extLst>
                <a:ext uri="{FF2B5EF4-FFF2-40B4-BE49-F238E27FC236}">
                  <a16:creationId xmlns:a16="http://schemas.microsoft.com/office/drawing/2014/main" id="{1B7CF3DA-6FA4-8F29-FACC-D330B7321CFC}"/>
                </a:ext>
              </a:extLst>
            </p:cNvPr>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6" name="Google Shape;2666;p30">
              <a:extLst>
                <a:ext uri="{FF2B5EF4-FFF2-40B4-BE49-F238E27FC236}">
                  <a16:creationId xmlns:a16="http://schemas.microsoft.com/office/drawing/2014/main" id="{44F8AEFE-F4BB-8791-35CC-8D0F6618579F}"/>
                </a:ext>
              </a:extLst>
            </p:cNvPr>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7" name="Google Shape;2667;p30">
              <a:extLst>
                <a:ext uri="{FF2B5EF4-FFF2-40B4-BE49-F238E27FC236}">
                  <a16:creationId xmlns:a16="http://schemas.microsoft.com/office/drawing/2014/main" id="{F9AA4BCC-4FE0-A7B4-CEFD-BF14E1E901F7}"/>
                </a:ext>
              </a:extLst>
            </p:cNvPr>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8" name="Google Shape;2668;p30">
              <a:extLst>
                <a:ext uri="{FF2B5EF4-FFF2-40B4-BE49-F238E27FC236}">
                  <a16:creationId xmlns:a16="http://schemas.microsoft.com/office/drawing/2014/main" id="{ADBA7445-D89C-47B2-B7D3-EAB700D0470C}"/>
                </a:ext>
              </a:extLst>
            </p:cNvPr>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9" name="Google Shape;2669;p30">
              <a:extLst>
                <a:ext uri="{FF2B5EF4-FFF2-40B4-BE49-F238E27FC236}">
                  <a16:creationId xmlns:a16="http://schemas.microsoft.com/office/drawing/2014/main" id="{91332361-CF48-6B44-ED30-02DE8CEB3396}"/>
                </a:ext>
              </a:extLst>
            </p:cNvPr>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0" name="Google Shape;2670;p30">
              <a:extLst>
                <a:ext uri="{FF2B5EF4-FFF2-40B4-BE49-F238E27FC236}">
                  <a16:creationId xmlns:a16="http://schemas.microsoft.com/office/drawing/2014/main" id="{8BEF2366-296F-E609-3C3F-1F5AF68EE4C5}"/>
                </a:ext>
              </a:extLst>
            </p:cNvPr>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1" name="Google Shape;2671;p30">
              <a:extLst>
                <a:ext uri="{FF2B5EF4-FFF2-40B4-BE49-F238E27FC236}">
                  <a16:creationId xmlns:a16="http://schemas.microsoft.com/office/drawing/2014/main" id="{8B8B731E-84DE-98CE-3730-EA88B5D5A11D}"/>
                </a:ext>
              </a:extLst>
            </p:cNvPr>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72" name="Google Shape;2672;p30">
            <a:extLst>
              <a:ext uri="{FF2B5EF4-FFF2-40B4-BE49-F238E27FC236}">
                <a16:creationId xmlns:a16="http://schemas.microsoft.com/office/drawing/2014/main" id="{6D4BC5AF-DCAD-2C27-7F1D-98B5F2F02FB4}"/>
              </a:ext>
            </a:extLst>
          </p:cNvPr>
          <p:cNvGrpSpPr/>
          <p:nvPr/>
        </p:nvGrpSpPr>
        <p:grpSpPr>
          <a:xfrm>
            <a:off x="4601525" y="5020763"/>
            <a:ext cx="4420450" cy="122734"/>
            <a:chOff x="4601500" y="4884626"/>
            <a:chExt cx="4420450" cy="258877"/>
          </a:xfrm>
        </p:grpSpPr>
        <p:sp>
          <p:nvSpPr>
            <p:cNvPr id="2673" name="Google Shape;2673;p30">
              <a:extLst>
                <a:ext uri="{FF2B5EF4-FFF2-40B4-BE49-F238E27FC236}">
                  <a16:creationId xmlns:a16="http://schemas.microsoft.com/office/drawing/2014/main" id="{E0E3FF8F-68D8-9E88-07F3-4A66F09A93BA}"/>
                </a:ext>
              </a:extLst>
            </p:cNvPr>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4" name="Google Shape;2674;p30">
              <a:extLst>
                <a:ext uri="{FF2B5EF4-FFF2-40B4-BE49-F238E27FC236}">
                  <a16:creationId xmlns:a16="http://schemas.microsoft.com/office/drawing/2014/main" id="{B9D276A9-08DA-4AA4-92A7-AB229168CF95}"/>
                </a:ext>
              </a:extLst>
            </p:cNvPr>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5" name="Google Shape;2675;p30">
              <a:extLst>
                <a:ext uri="{FF2B5EF4-FFF2-40B4-BE49-F238E27FC236}">
                  <a16:creationId xmlns:a16="http://schemas.microsoft.com/office/drawing/2014/main" id="{DB518425-EACD-9FFD-3605-7BC50B40FD60}"/>
                </a:ext>
              </a:extLst>
            </p:cNvPr>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6" name="Google Shape;2676;p30">
              <a:extLst>
                <a:ext uri="{FF2B5EF4-FFF2-40B4-BE49-F238E27FC236}">
                  <a16:creationId xmlns:a16="http://schemas.microsoft.com/office/drawing/2014/main" id="{8E6B8234-08B8-C1FA-71C1-643D953D8E58}"/>
                </a:ext>
              </a:extLst>
            </p:cNvPr>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7" name="Google Shape;2677;p30">
              <a:extLst>
                <a:ext uri="{FF2B5EF4-FFF2-40B4-BE49-F238E27FC236}">
                  <a16:creationId xmlns:a16="http://schemas.microsoft.com/office/drawing/2014/main" id="{519DEA9B-7236-4770-03F6-326DE87B2B95}"/>
                </a:ext>
              </a:extLst>
            </p:cNvPr>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8" name="Google Shape;2678;p30">
              <a:extLst>
                <a:ext uri="{FF2B5EF4-FFF2-40B4-BE49-F238E27FC236}">
                  <a16:creationId xmlns:a16="http://schemas.microsoft.com/office/drawing/2014/main" id="{F6BF4B33-B84A-C3AE-A8ED-1CEC454E8CC8}"/>
                </a:ext>
              </a:extLst>
            </p:cNvPr>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9" name="Google Shape;2679;p30">
              <a:extLst>
                <a:ext uri="{FF2B5EF4-FFF2-40B4-BE49-F238E27FC236}">
                  <a16:creationId xmlns:a16="http://schemas.microsoft.com/office/drawing/2014/main" id="{FBFF1186-FD0E-BFE4-A199-5E11C069D8D1}"/>
                </a:ext>
              </a:extLst>
            </p:cNvPr>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0" name="Google Shape;2680;p30">
              <a:extLst>
                <a:ext uri="{FF2B5EF4-FFF2-40B4-BE49-F238E27FC236}">
                  <a16:creationId xmlns:a16="http://schemas.microsoft.com/office/drawing/2014/main" id="{7A62F434-637C-118B-BEEE-429AB228E36F}"/>
                </a:ext>
              </a:extLst>
            </p:cNvPr>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1" name="Google Shape;2681;p30">
              <a:extLst>
                <a:ext uri="{FF2B5EF4-FFF2-40B4-BE49-F238E27FC236}">
                  <a16:creationId xmlns:a16="http://schemas.microsoft.com/office/drawing/2014/main" id="{E989D655-3E81-D093-E106-5255CDFDBC9F}"/>
                </a:ext>
              </a:extLst>
            </p:cNvPr>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2" name="Google Shape;2682;p30">
              <a:extLst>
                <a:ext uri="{FF2B5EF4-FFF2-40B4-BE49-F238E27FC236}">
                  <a16:creationId xmlns:a16="http://schemas.microsoft.com/office/drawing/2014/main" id="{72F3B255-AD18-F332-3DF3-ECCD02733D7C}"/>
                </a:ext>
              </a:extLst>
            </p:cNvPr>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3" name="Google Shape;2683;p30">
              <a:extLst>
                <a:ext uri="{FF2B5EF4-FFF2-40B4-BE49-F238E27FC236}">
                  <a16:creationId xmlns:a16="http://schemas.microsoft.com/office/drawing/2014/main" id="{F0431C2F-E96E-8707-2AF5-5804D2576A9A}"/>
                </a:ext>
              </a:extLst>
            </p:cNvPr>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4" name="Google Shape;2684;p30">
              <a:extLst>
                <a:ext uri="{FF2B5EF4-FFF2-40B4-BE49-F238E27FC236}">
                  <a16:creationId xmlns:a16="http://schemas.microsoft.com/office/drawing/2014/main" id="{84EAD21B-CD2D-24D1-5C33-7DB4D9CBFF0F}"/>
                </a:ext>
              </a:extLst>
            </p:cNvPr>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5" name="Google Shape;2685;p30">
              <a:extLst>
                <a:ext uri="{FF2B5EF4-FFF2-40B4-BE49-F238E27FC236}">
                  <a16:creationId xmlns:a16="http://schemas.microsoft.com/office/drawing/2014/main" id="{1D6CF363-36CA-729A-8F7F-748484E48757}"/>
                </a:ext>
              </a:extLst>
            </p:cNvPr>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6" name="Google Shape;2686;p30">
              <a:extLst>
                <a:ext uri="{FF2B5EF4-FFF2-40B4-BE49-F238E27FC236}">
                  <a16:creationId xmlns:a16="http://schemas.microsoft.com/office/drawing/2014/main" id="{F2BEE0D6-4BD5-9BF9-BD52-19F0610B62B4}"/>
                </a:ext>
              </a:extLst>
            </p:cNvPr>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7" name="Google Shape;2687;p30">
              <a:extLst>
                <a:ext uri="{FF2B5EF4-FFF2-40B4-BE49-F238E27FC236}">
                  <a16:creationId xmlns:a16="http://schemas.microsoft.com/office/drawing/2014/main" id="{A401F231-BDC3-53BC-03FD-8C2590DAEC44}"/>
                </a:ext>
              </a:extLst>
            </p:cNvPr>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pic>
        <p:nvPicPr>
          <p:cNvPr id="5" name="Picture 4" descr="A black and white text on a white background&#10;&#10;AI-generated content may be incorrect.">
            <a:extLst>
              <a:ext uri="{FF2B5EF4-FFF2-40B4-BE49-F238E27FC236}">
                <a16:creationId xmlns:a16="http://schemas.microsoft.com/office/drawing/2014/main" id="{97749AF2-EFD7-831B-015C-23200B3C34F5}"/>
              </a:ext>
            </a:extLst>
          </p:cNvPr>
          <p:cNvPicPr>
            <a:picLocks noChangeAspect="1"/>
          </p:cNvPicPr>
          <p:nvPr/>
        </p:nvPicPr>
        <p:blipFill>
          <a:blip r:embed="rId8"/>
          <a:stretch>
            <a:fillRect/>
          </a:stretch>
        </p:blipFill>
        <p:spPr>
          <a:xfrm>
            <a:off x="4721200" y="1536741"/>
            <a:ext cx="3874331" cy="2601337"/>
          </a:xfrm>
          <a:prstGeom prst="rect">
            <a:avLst/>
          </a:prstGeom>
        </p:spPr>
      </p:pic>
    </p:spTree>
    <p:extLst>
      <p:ext uri="{BB962C8B-B14F-4D97-AF65-F5344CB8AC3E}">
        <p14:creationId xmlns:p14="http://schemas.microsoft.com/office/powerpoint/2010/main" val="432070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1">
          <a:extLst>
            <a:ext uri="{FF2B5EF4-FFF2-40B4-BE49-F238E27FC236}">
              <a16:creationId xmlns:a16="http://schemas.microsoft.com/office/drawing/2014/main" id="{2F0AA875-1598-DD19-7A93-D60ECE7C16F6}"/>
            </a:ext>
          </a:extLst>
        </p:cNvPr>
        <p:cNvGrpSpPr/>
        <p:nvPr/>
      </p:nvGrpSpPr>
      <p:grpSpPr>
        <a:xfrm>
          <a:off x="0" y="0"/>
          <a:ext cx="0" cy="0"/>
          <a:chOff x="0" y="0"/>
          <a:chExt cx="0" cy="0"/>
        </a:xfrm>
      </p:grpSpPr>
      <p:sp>
        <p:nvSpPr>
          <p:cNvPr id="2692" name="Google Shape;2692;p31">
            <a:extLst>
              <a:ext uri="{FF2B5EF4-FFF2-40B4-BE49-F238E27FC236}">
                <a16:creationId xmlns:a16="http://schemas.microsoft.com/office/drawing/2014/main" id="{CDBB4ABF-A39D-1980-FCF0-5B3E9E7D9E36}"/>
              </a:ext>
            </a:extLst>
          </p:cNvPr>
          <p:cNvSpPr txBox="1">
            <a:spLocks noGrp="1"/>
          </p:cNvSpPr>
          <p:nvPr>
            <p:ph type="title"/>
          </p:nvPr>
        </p:nvSpPr>
        <p:spPr>
          <a:xfrm>
            <a:off x="713225" y="2255804"/>
            <a:ext cx="7717500" cy="15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journals </a:t>
            </a:r>
            <a:br>
              <a:rPr lang="en" dirty="0"/>
            </a:br>
            <a:r>
              <a:rPr lang="en" dirty="0"/>
              <a:t>and data papers</a:t>
            </a:r>
            <a:endParaRPr dirty="0"/>
          </a:p>
        </p:txBody>
      </p:sp>
      <p:sp>
        <p:nvSpPr>
          <p:cNvPr id="2693" name="Google Shape;2693;p31">
            <a:extLst>
              <a:ext uri="{FF2B5EF4-FFF2-40B4-BE49-F238E27FC236}">
                <a16:creationId xmlns:a16="http://schemas.microsoft.com/office/drawing/2014/main" id="{5F3786EE-C5B7-9903-5727-F9BA25D90054}"/>
              </a:ext>
            </a:extLst>
          </p:cNvPr>
          <p:cNvSpPr txBox="1">
            <a:spLocks noGrp="1"/>
          </p:cNvSpPr>
          <p:nvPr>
            <p:ph type="subTitle" idx="1"/>
          </p:nvPr>
        </p:nvSpPr>
        <p:spPr>
          <a:xfrm>
            <a:off x="713225" y="3767204"/>
            <a:ext cx="7717500" cy="65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Bringing visibility to your data set</a:t>
            </a:r>
            <a:endParaRPr dirty="0"/>
          </a:p>
        </p:txBody>
      </p:sp>
      <p:sp>
        <p:nvSpPr>
          <p:cNvPr id="2694" name="Google Shape;2694;p31">
            <a:extLst>
              <a:ext uri="{FF2B5EF4-FFF2-40B4-BE49-F238E27FC236}">
                <a16:creationId xmlns:a16="http://schemas.microsoft.com/office/drawing/2014/main" id="{399DE8B0-E834-5065-D10A-64C636958E6C}"/>
              </a:ext>
            </a:extLst>
          </p:cNvPr>
          <p:cNvSpPr txBox="1">
            <a:spLocks noGrp="1"/>
          </p:cNvSpPr>
          <p:nvPr>
            <p:ph type="title" idx="2"/>
          </p:nvPr>
        </p:nvSpPr>
        <p:spPr>
          <a:xfrm>
            <a:off x="3574350" y="5395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2695" name="Google Shape;2695;p31">
            <a:extLst>
              <a:ext uri="{FF2B5EF4-FFF2-40B4-BE49-F238E27FC236}">
                <a16:creationId xmlns:a16="http://schemas.microsoft.com/office/drawing/2014/main" id="{12DE02AA-5F75-2AD4-1394-C4069AA8D39D}"/>
              </a:ext>
            </a:extLst>
          </p:cNvPr>
          <p:cNvGrpSpPr/>
          <p:nvPr/>
        </p:nvGrpSpPr>
        <p:grpSpPr>
          <a:xfrm>
            <a:off x="3333124" y="539512"/>
            <a:ext cx="397957" cy="491303"/>
            <a:chOff x="4986000" y="2166120"/>
            <a:chExt cx="388440" cy="1402920"/>
          </a:xfrm>
        </p:grpSpPr>
        <p:sp>
          <p:nvSpPr>
            <p:cNvPr id="2696" name="Google Shape;2696;p31">
              <a:extLst>
                <a:ext uri="{FF2B5EF4-FFF2-40B4-BE49-F238E27FC236}">
                  <a16:creationId xmlns:a16="http://schemas.microsoft.com/office/drawing/2014/main" id="{E49B60FC-D2F3-5FBD-879A-AF193C7A3622}"/>
                </a:ext>
              </a:extLst>
            </p:cNvPr>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7" name="Google Shape;2697;p31">
              <a:extLst>
                <a:ext uri="{FF2B5EF4-FFF2-40B4-BE49-F238E27FC236}">
                  <a16:creationId xmlns:a16="http://schemas.microsoft.com/office/drawing/2014/main" id="{8AC34638-56B3-5A0D-0297-908787B8EFC1}"/>
                </a:ext>
              </a:extLst>
            </p:cNvPr>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8" name="Google Shape;2698;p31">
              <a:extLst>
                <a:ext uri="{FF2B5EF4-FFF2-40B4-BE49-F238E27FC236}">
                  <a16:creationId xmlns:a16="http://schemas.microsoft.com/office/drawing/2014/main" id="{20013BFA-2FB2-0BD2-54F7-92D0A886E5F9}"/>
                </a:ext>
              </a:extLst>
            </p:cNvPr>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99" name="Google Shape;2699;p31">
            <a:extLst>
              <a:ext uri="{FF2B5EF4-FFF2-40B4-BE49-F238E27FC236}">
                <a16:creationId xmlns:a16="http://schemas.microsoft.com/office/drawing/2014/main" id="{498BBBD4-D061-3466-29A3-B5F79AAC12C3}"/>
              </a:ext>
            </a:extLst>
          </p:cNvPr>
          <p:cNvGrpSpPr/>
          <p:nvPr/>
        </p:nvGrpSpPr>
        <p:grpSpPr>
          <a:xfrm>
            <a:off x="4984310" y="1974862"/>
            <a:ext cx="398326" cy="280942"/>
            <a:chOff x="6180480" y="1249200"/>
            <a:chExt cx="388800" cy="552600"/>
          </a:xfrm>
        </p:grpSpPr>
        <p:sp>
          <p:nvSpPr>
            <p:cNvPr id="2700" name="Google Shape;2700;p31">
              <a:extLst>
                <a:ext uri="{FF2B5EF4-FFF2-40B4-BE49-F238E27FC236}">
                  <a16:creationId xmlns:a16="http://schemas.microsoft.com/office/drawing/2014/main" id="{BE23350C-FE46-762E-B9D7-A4BCE45582EB}"/>
                </a:ext>
              </a:extLst>
            </p:cNvPr>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1" name="Google Shape;2701;p31">
              <a:extLst>
                <a:ext uri="{FF2B5EF4-FFF2-40B4-BE49-F238E27FC236}">
                  <a16:creationId xmlns:a16="http://schemas.microsoft.com/office/drawing/2014/main" id="{EA1EDE96-A4CB-9E5B-3EC3-2A4A9D1AC740}"/>
                </a:ext>
              </a:extLst>
            </p:cNvPr>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2" name="Google Shape;2702;p31">
              <a:extLst>
                <a:ext uri="{FF2B5EF4-FFF2-40B4-BE49-F238E27FC236}">
                  <a16:creationId xmlns:a16="http://schemas.microsoft.com/office/drawing/2014/main" id="{3A67D910-0B52-09E2-E6D1-A19B5FDDB086}"/>
                </a:ext>
              </a:extLst>
            </p:cNvPr>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545471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49">
          <a:extLst>
            <a:ext uri="{FF2B5EF4-FFF2-40B4-BE49-F238E27FC236}">
              <a16:creationId xmlns:a16="http://schemas.microsoft.com/office/drawing/2014/main" id="{04430BFD-AF31-C742-2035-5F0B57C81530}"/>
            </a:ext>
          </a:extLst>
        </p:cNvPr>
        <p:cNvGrpSpPr/>
        <p:nvPr/>
      </p:nvGrpSpPr>
      <p:grpSpPr>
        <a:xfrm>
          <a:off x="0" y="0"/>
          <a:ext cx="0" cy="0"/>
          <a:chOff x="0" y="0"/>
          <a:chExt cx="0" cy="0"/>
        </a:xfrm>
      </p:grpSpPr>
      <p:sp>
        <p:nvSpPr>
          <p:cNvPr id="3350" name="Google Shape;3350;p44">
            <a:extLst>
              <a:ext uri="{FF2B5EF4-FFF2-40B4-BE49-F238E27FC236}">
                <a16:creationId xmlns:a16="http://schemas.microsoft.com/office/drawing/2014/main" id="{A06DFA4D-A008-659B-BE2B-EC76EF347B9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journal</a:t>
            </a:r>
            <a:endParaRPr dirty="0"/>
          </a:p>
        </p:txBody>
      </p:sp>
      <p:sp>
        <p:nvSpPr>
          <p:cNvPr id="3351" name="Google Shape;3351;p44">
            <a:extLst>
              <a:ext uri="{FF2B5EF4-FFF2-40B4-BE49-F238E27FC236}">
                <a16:creationId xmlns:a16="http://schemas.microsoft.com/office/drawing/2014/main" id="{AA82CF35-3E61-9925-01AC-18D2A4FF2FC7}"/>
              </a:ext>
            </a:extLst>
          </p:cNvPr>
          <p:cNvSpPr txBox="1"/>
          <p:nvPr/>
        </p:nvSpPr>
        <p:spPr>
          <a:xfrm>
            <a:off x="726375" y="1128125"/>
            <a:ext cx="7704000" cy="906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dk2"/>
                </a:solidFill>
                <a:latin typeface="Lato"/>
                <a:ea typeface="Lato"/>
                <a:cs typeface="Lato"/>
                <a:sym typeface="Lato"/>
              </a:rPr>
              <a:t>An academic journal that publishes descriptions of datasets, often without analysis or interpretation. The articles characteristic of data journals are called data papers. The focus of a data journal is the dataset itself rather than any specific research findings.</a:t>
            </a:r>
            <a:endParaRPr dirty="0">
              <a:solidFill>
                <a:schemeClr val="dk2"/>
              </a:solidFill>
              <a:latin typeface="Lato"/>
              <a:ea typeface="Lato"/>
              <a:cs typeface="Lato"/>
              <a:sym typeface="Lato"/>
            </a:endParaRPr>
          </a:p>
        </p:txBody>
      </p:sp>
      <p:sp>
        <p:nvSpPr>
          <p:cNvPr id="3352" name="Google Shape;3352;p44">
            <a:extLst>
              <a:ext uri="{FF2B5EF4-FFF2-40B4-BE49-F238E27FC236}">
                <a16:creationId xmlns:a16="http://schemas.microsoft.com/office/drawing/2014/main" id="{3CC87364-46A7-0F61-8DB2-3A8C3AEB2490}"/>
              </a:ext>
            </a:extLst>
          </p:cNvPr>
          <p:cNvSpPr txBox="1"/>
          <p:nvPr/>
        </p:nvSpPr>
        <p:spPr>
          <a:xfrm>
            <a:off x="726375" y="2110800"/>
            <a:ext cx="7704000" cy="46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chemeClr val="accent1"/>
                </a:solidFill>
                <a:latin typeface="Outfit ExtraBold"/>
                <a:ea typeface="Outfit ExtraBold"/>
                <a:cs typeface="Outfit ExtraBold"/>
                <a:sym typeface="Outfit ExtraBold"/>
              </a:rPr>
              <a:t>Characteristics</a:t>
            </a:r>
            <a:endParaRPr sz="1600" dirty="0">
              <a:solidFill>
                <a:schemeClr val="accent1"/>
              </a:solidFill>
              <a:latin typeface="Outfit ExtraBold"/>
              <a:ea typeface="Outfit ExtraBold"/>
              <a:cs typeface="Outfit ExtraBold"/>
              <a:sym typeface="Outfit ExtraBold"/>
            </a:endParaRPr>
          </a:p>
        </p:txBody>
      </p:sp>
      <p:sp>
        <p:nvSpPr>
          <p:cNvPr id="3353" name="Google Shape;3353;p44">
            <a:extLst>
              <a:ext uri="{FF2B5EF4-FFF2-40B4-BE49-F238E27FC236}">
                <a16:creationId xmlns:a16="http://schemas.microsoft.com/office/drawing/2014/main" id="{E0526135-ABD1-955A-D694-B9E94D7BF81B}"/>
              </a:ext>
            </a:extLst>
          </p:cNvPr>
          <p:cNvSpPr txBox="1"/>
          <p:nvPr/>
        </p:nvSpPr>
        <p:spPr>
          <a:xfrm>
            <a:off x="726375" y="2466851"/>
            <a:ext cx="7704000" cy="21372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500"/>
              </a:spcBef>
              <a:spcAft>
                <a:spcPts val="0"/>
              </a:spcAft>
              <a:buClr>
                <a:schemeClr val="dk2"/>
              </a:buClr>
              <a:buSzPts val="1400"/>
              <a:buFont typeface="Lato"/>
              <a:buChar char="➔"/>
            </a:pPr>
            <a:r>
              <a:rPr lang="en" b="1" dirty="0">
                <a:solidFill>
                  <a:schemeClr val="dk2"/>
                </a:solidFill>
                <a:latin typeface="Lato"/>
                <a:ea typeface="Lato"/>
                <a:cs typeface="Lato"/>
                <a:sym typeface="Lato"/>
              </a:rPr>
              <a:t>Data as scholarly output:</a:t>
            </a:r>
            <a:r>
              <a:rPr lang="en" dirty="0">
                <a:solidFill>
                  <a:schemeClr val="dk2"/>
                </a:solidFill>
                <a:latin typeface="Lato"/>
                <a:ea typeface="Lato"/>
                <a:cs typeface="Lato"/>
                <a:sym typeface="Lato"/>
              </a:rPr>
              <a:t> Data journals elevate the production of datasets to the status of measurable research output, on a level with analytic findings or reasoned arguments.</a:t>
            </a:r>
            <a:endParaRPr dirty="0">
              <a:solidFill>
                <a:schemeClr val="dk2"/>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 b="1" dirty="0">
                <a:solidFill>
                  <a:schemeClr val="dk2"/>
                </a:solidFill>
                <a:latin typeface="Lato"/>
                <a:ea typeface="Lato"/>
                <a:cs typeface="Lato"/>
                <a:sym typeface="Lato"/>
              </a:rPr>
              <a:t>Peer reviewed datasets:</a:t>
            </a:r>
            <a:r>
              <a:rPr lang="en" dirty="0">
                <a:solidFill>
                  <a:schemeClr val="dk2"/>
                </a:solidFill>
                <a:latin typeface="Lato"/>
                <a:ea typeface="Lato"/>
                <a:cs typeface="Lato"/>
                <a:sym typeface="Lato"/>
              </a:rPr>
              <a:t> </a:t>
            </a:r>
            <a:r>
              <a:rPr lang="en-US" dirty="0">
                <a:solidFill>
                  <a:schemeClr val="dk2"/>
                </a:solidFill>
                <a:latin typeface="Lato"/>
                <a:ea typeface="Lato"/>
                <a:cs typeface="Lato"/>
                <a:sym typeface="Lato"/>
              </a:rPr>
              <a:t>The peer review process in data journals looks at the quality, accessibility, and reusability of the dataset itself.</a:t>
            </a:r>
            <a:endParaRPr dirty="0">
              <a:solidFill>
                <a:schemeClr val="dk2"/>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 b="1" dirty="0">
                <a:solidFill>
                  <a:schemeClr val="dk2"/>
                </a:solidFill>
                <a:latin typeface="Lato"/>
                <a:ea typeface="Lato"/>
                <a:cs typeface="Lato"/>
                <a:sym typeface="Lato"/>
              </a:rPr>
              <a:t>Promote data sharing and reuse:</a:t>
            </a:r>
            <a:r>
              <a:rPr lang="en" dirty="0">
                <a:solidFill>
                  <a:schemeClr val="dk2"/>
                </a:solidFill>
                <a:latin typeface="Lato"/>
                <a:ea typeface="Lato"/>
                <a:cs typeface="Lato"/>
                <a:sym typeface="Lato"/>
              </a:rPr>
              <a:t>  </a:t>
            </a:r>
            <a:r>
              <a:rPr lang="en-US" dirty="0">
                <a:solidFill>
                  <a:schemeClr val="dk2"/>
                </a:solidFill>
                <a:latin typeface="Lato"/>
                <a:ea typeface="Lato"/>
                <a:cs typeface="Lato"/>
                <a:sym typeface="Lato"/>
              </a:rPr>
              <a:t>Data journals make datasets more findable and reusable.</a:t>
            </a:r>
            <a:endParaRPr dirty="0">
              <a:solidFill>
                <a:schemeClr val="dk2"/>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 b="1" dirty="0">
                <a:solidFill>
                  <a:schemeClr val="dk2"/>
                </a:solidFill>
                <a:latin typeface="Lato"/>
                <a:ea typeface="Lato"/>
                <a:cs typeface="Lato"/>
                <a:sym typeface="Lato"/>
              </a:rPr>
              <a:t>Transparency for data processing: </a:t>
            </a:r>
            <a:r>
              <a:rPr lang="en" dirty="0">
                <a:solidFill>
                  <a:schemeClr val="dk2"/>
                </a:solidFill>
                <a:latin typeface="Lato"/>
                <a:ea typeface="Lato"/>
                <a:cs typeface="Lato"/>
                <a:sym typeface="Lato"/>
              </a:rPr>
              <a:t>Data journals promote description of the collection, processing, and formatting of data, bringing transparency this part of the research process.</a:t>
            </a:r>
            <a:endParaRPr sz="1700" dirty="0">
              <a:solidFill>
                <a:schemeClr val="dk2"/>
              </a:solidFill>
              <a:latin typeface="Lato"/>
              <a:ea typeface="Lato"/>
              <a:cs typeface="Lato"/>
              <a:sym typeface="Lato"/>
            </a:endParaRPr>
          </a:p>
        </p:txBody>
      </p:sp>
    </p:spTree>
    <p:extLst>
      <p:ext uri="{BB962C8B-B14F-4D97-AF65-F5344CB8AC3E}">
        <p14:creationId xmlns:p14="http://schemas.microsoft.com/office/powerpoint/2010/main" val="1379852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1" name="Google Shape;2621;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Lists of Data Journals</a:t>
            </a:r>
            <a:endParaRPr dirty="0"/>
          </a:p>
        </p:txBody>
      </p:sp>
      <p:sp>
        <p:nvSpPr>
          <p:cNvPr id="2623" name="Google Shape;2623;p30"/>
          <p:cNvSpPr txBox="1">
            <a:spLocks noGrp="1"/>
          </p:cNvSpPr>
          <p:nvPr>
            <p:ph type="subTitle" idx="2"/>
          </p:nvPr>
        </p:nvSpPr>
        <p:spPr>
          <a:xfrm>
            <a:off x="716625" y="1360275"/>
            <a:ext cx="7704000" cy="2938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hlinkClick r:id="rId3"/>
              </a:rPr>
              <a:t>https://www.forschungsdaten.org/index.php/Data_Journals</a:t>
            </a:r>
            <a:endParaRPr lang="en-US" dirty="0"/>
          </a:p>
          <a:p>
            <a:pPr marL="285750" lvl="0" indent="-285750" algn="l" rtl="0">
              <a:spcBef>
                <a:spcPts val="0"/>
              </a:spcBef>
              <a:spcAft>
                <a:spcPts val="0"/>
              </a:spcAft>
              <a:buFont typeface="Arial" panose="020B0604020202020204" pitchFamily="34" charset="0"/>
              <a:buChar char="•"/>
            </a:pPr>
            <a:r>
              <a:rPr lang="en-US" dirty="0">
                <a:hlinkClick r:id="rId4"/>
              </a:rPr>
              <a:t>https://</a:t>
            </a:r>
            <a:r>
              <a:rPr lang="en-US" dirty="0" err="1">
                <a:hlinkClick r:id="rId4"/>
              </a:rPr>
              <a:t>mlibrarydata.wordpress.com</a:t>
            </a:r>
            <a:r>
              <a:rPr lang="en-US" dirty="0">
                <a:hlinkClick r:id="rId4"/>
              </a:rPr>
              <a:t>/2014/05/09/data-journals/</a:t>
            </a:r>
            <a:endParaRPr dirty="0"/>
          </a:p>
          <a:p>
            <a:pPr marL="285750" lvl="0" indent="-285750" algn="l" rtl="0">
              <a:spcBef>
                <a:spcPts val="0"/>
              </a:spcBef>
              <a:spcAft>
                <a:spcPts val="0"/>
              </a:spcAft>
              <a:buFont typeface="Arial" panose="020B0604020202020204" pitchFamily="34" charset="0"/>
              <a:buChar char="•"/>
            </a:pPr>
            <a:r>
              <a:rPr lang="en-US" dirty="0">
                <a:hlinkClick r:id="rId5"/>
              </a:rPr>
              <a:t>MDPI Data journal</a:t>
            </a:r>
            <a:endParaRPr lang="en-US" dirty="0"/>
          </a:p>
          <a:p>
            <a:pPr marL="285750" indent="-285750">
              <a:buFont typeface="Arial" panose="020B0604020202020204" pitchFamily="34" charset="0"/>
              <a:buChar char="•"/>
            </a:pPr>
            <a:r>
              <a:rPr lang="en-US" dirty="0"/>
              <a:t>Chen, Ya-Ning. “An Analysis of Characteristics and Structures Embedded in Data Papers: A Preliminary Study.” </a:t>
            </a:r>
            <a:r>
              <a:rPr lang="en-US" i="1" dirty="0" err="1"/>
              <a:t>Libellarium</a:t>
            </a:r>
            <a:r>
              <a:rPr lang="en-US" dirty="0"/>
              <a:t> 9, no. 2 (2017): 145–56. List on page 148.</a:t>
            </a:r>
          </a:p>
          <a:p>
            <a:pPr marL="285750" indent="-285750">
              <a:buFont typeface="Arial" panose="020B0604020202020204" pitchFamily="34" charset="0"/>
              <a:buChar char="•"/>
            </a:pPr>
            <a:r>
              <a:rPr lang="en-US" dirty="0"/>
              <a:t>Wang, Xinyu, and Lei Xu. “What Are Journals and Reviewers Concerned About in Data Papers? Evidence From Journal Guidelines and Review Reports.” </a:t>
            </a:r>
            <a:r>
              <a:rPr lang="en-US" i="1" dirty="0"/>
              <a:t>Learned Publishing</a:t>
            </a:r>
            <a:r>
              <a:rPr lang="en-US" dirty="0"/>
              <a:t> 38, no. 2 (2025). List on page 4.</a:t>
            </a:r>
          </a:p>
          <a:p>
            <a:pPr marL="285750" indent="-285750">
              <a:buFont typeface="Arial" panose="020B0604020202020204" pitchFamily="34" charset="0"/>
              <a:buChar char="•"/>
            </a:pPr>
            <a:r>
              <a:rPr lang="en-US" dirty="0"/>
              <a:t>Walters, William H. “Data Journals: Incentivizing Data Access and Documentation within the Scholarly Communication System.” </a:t>
            </a:r>
            <a:r>
              <a:rPr lang="en-US" i="1" dirty="0"/>
              <a:t>Insights the UKSG Journal</a:t>
            </a:r>
            <a:r>
              <a:rPr lang="en-US" dirty="0"/>
              <a:t> 33, no. 1 (2020): 1–20. List on page 18.</a:t>
            </a:r>
          </a:p>
          <a:p>
            <a:pPr marL="285750" lvl="0" indent="-285750" algn="l" rtl="0">
              <a:spcBef>
                <a:spcPts val="0"/>
              </a:spcBef>
              <a:spcAft>
                <a:spcPts val="0"/>
              </a:spcAft>
              <a:buFont typeface="Arial" panose="020B0604020202020204" pitchFamily="34" charset="0"/>
              <a:buChar char="•"/>
            </a:pPr>
            <a:endParaRPr lang="en-US" dirty="0"/>
          </a:p>
          <a:p>
            <a:pPr marL="0" lvl="0" indent="0" algn="l" rtl="0">
              <a:spcBef>
                <a:spcPts val="0"/>
              </a:spcBef>
              <a:spcAft>
                <a:spcPts val="0"/>
              </a:spcAft>
              <a:buNone/>
            </a:pPr>
            <a:endParaRPr dirty="0"/>
          </a:p>
        </p:txBody>
      </p:sp>
      <p:grpSp>
        <p:nvGrpSpPr>
          <p:cNvPr id="2624" name="Google Shape;2624;p30"/>
          <p:cNvGrpSpPr/>
          <p:nvPr/>
        </p:nvGrpSpPr>
        <p:grpSpPr>
          <a:xfrm>
            <a:off x="122000" y="4917447"/>
            <a:ext cx="4420450" cy="226056"/>
            <a:chOff x="122000" y="4917447"/>
            <a:chExt cx="4420450" cy="226056"/>
          </a:xfrm>
        </p:grpSpPr>
        <p:sp>
          <p:nvSpPr>
            <p:cNvPr id="2625" name="Google Shape;2625;p30"/>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6" name="Google Shape;2626;p30"/>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7" name="Google Shape;2627;p30"/>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8" name="Google Shape;2628;p30"/>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9" name="Google Shape;2629;p30"/>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0" name="Google Shape;2630;p30"/>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1" name="Google Shape;2631;p30"/>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2" name="Google Shape;2632;p30"/>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3" name="Google Shape;2633;p30"/>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4" name="Google Shape;2634;p30"/>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5" name="Google Shape;2635;p30"/>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6" name="Google Shape;2636;p30"/>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7" name="Google Shape;2637;p30"/>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8" name="Google Shape;2638;p30"/>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9" name="Google Shape;2639;p30"/>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40" name="Google Shape;2640;p30"/>
          <p:cNvGrpSpPr/>
          <p:nvPr/>
        </p:nvGrpSpPr>
        <p:grpSpPr>
          <a:xfrm>
            <a:off x="4601500" y="4884626"/>
            <a:ext cx="4420450" cy="258877"/>
            <a:chOff x="4601500" y="4884626"/>
            <a:chExt cx="4420450" cy="258877"/>
          </a:xfrm>
        </p:grpSpPr>
        <p:sp>
          <p:nvSpPr>
            <p:cNvPr id="2641" name="Google Shape;2641;p30"/>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2" name="Google Shape;2642;p30"/>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3" name="Google Shape;2643;p30"/>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4" name="Google Shape;2644;p30"/>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5" name="Google Shape;2645;p30"/>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6" name="Google Shape;2646;p30"/>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7" name="Google Shape;2647;p30"/>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8" name="Google Shape;2648;p30"/>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9" name="Google Shape;2649;p30"/>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0" name="Google Shape;2650;p30"/>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1" name="Google Shape;2651;p30"/>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2" name="Google Shape;2652;p30"/>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3" name="Google Shape;2653;p30"/>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4" name="Google Shape;2654;p30"/>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5" name="Google Shape;2655;p30"/>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56" name="Google Shape;2656;p30"/>
          <p:cNvGrpSpPr/>
          <p:nvPr/>
        </p:nvGrpSpPr>
        <p:grpSpPr>
          <a:xfrm>
            <a:off x="122025" y="5036324"/>
            <a:ext cx="4420450" cy="107173"/>
            <a:chOff x="122000" y="4917447"/>
            <a:chExt cx="4420450" cy="226056"/>
          </a:xfrm>
        </p:grpSpPr>
        <p:sp>
          <p:nvSpPr>
            <p:cNvPr id="2657" name="Google Shape;2657;p30"/>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8" name="Google Shape;2658;p30"/>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9" name="Google Shape;2659;p30"/>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0" name="Google Shape;2660;p30"/>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1" name="Google Shape;2661;p30"/>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2" name="Google Shape;2662;p30"/>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3" name="Google Shape;2663;p30"/>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4" name="Google Shape;2664;p30"/>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5" name="Google Shape;2665;p30"/>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6" name="Google Shape;2666;p30"/>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7" name="Google Shape;2667;p30"/>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8" name="Google Shape;2668;p30"/>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9" name="Google Shape;2669;p30"/>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0" name="Google Shape;2670;p30"/>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1" name="Google Shape;2671;p30"/>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72" name="Google Shape;2672;p30"/>
          <p:cNvGrpSpPr/>
          <p:nvPr/>
        </p:nvGrpSpPr>
        <p:grpSpPr>
          <a:xfrm>
            <a:off x="4601525" y="5020763"/>
            <a:ext cx="4420450" cy="122734"/>
            <a:chOff x="4601500" y="4884626"/>
            <a:chExt cx="4420450" cy="258877"/>
          </a:xfrm>
        </p:grpSpPr>
        <p:sp>
          <p:nvSpPr>
            <p:cNvPr id="2673" name="Google Shape;2673;p30"/>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4" name="Google Shape;2674;p30"/>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5" name="Google Shape;2675;p30"/>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6" name="Google Shape;2676;p30"/>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7" name="Google Shape;2677;p30"/>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8" name="Google Shape;2678;p30"/>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9" name="Google Shape;2679;p30"/>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0" name="Google Shape;2680;p30"/>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1" name="Google Shape;2681;p30"/>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2" name="Google Shape;2682;p30"/>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3" name="Google Shape;2683;p30"/>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4" name="Google Shape;2684;p30"/>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5" name="Google Shape;2685;p30"/>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6" name="Google Shape;2686;p30"/>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7" name="Google Shape;2687;p30"/>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Bayesian Data Analysis - Master of Science in Biostatistics by Slidesgo">
  <a:themeElements>
    <a:clrScheme name="Simple Light">
      <a:dk1>
        <a:srgbClr val="2D3538"/>
      </a:dk1>
      <a:lt1>
        <a:srgbClr val="EDEEF3"/>
      </a:lt1>
      <a:dk2>
        <a:srgbClr val="3F4850"/>
      </a:dk2>
      <a:lt2>
        <a:srgbClr val="CDD1E0"/>
      </a:lt2>
      <a:accent1>
        <a:srgbClr val="2544D8"/>
      </a:accent1>
      <a:accent2>
        <a:srgbClr val="FFFFFF"/>
      </a:accent2>
      <a:accent3>
        <a:srgbClr val="FFFFFF"/>
      </a:accent3>
      <a:accent4>
        <a:srgbClr val="FFFFFF"/>
      </a:accent4>
      <a:accent5>
        <a:srgbClr val="FFFFFF"/>
      </a:accent5>
      <a:accent6>
        <a:srgbClr val="FFFFFF"/>
      </a:accent6>
      <a:hlink>
        <a:srgbClr val="2D35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3765</TotalTime>
  <Words>1843</Words>
  <Application>Microsoft Macintosh PowerPoint</Application>
  <PresentationFormat>On-screen Show (16:9)</PresentationFormat>
  <Paragraphs>178</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Lato</vt:lpstr>
      <vt:lpstr>Outfit ExtraBold</vt:lpstr>
      <vt:lpstr>Wingdings</vt:lpstr>
      <vt:lpstr>Nunito Light</vt:lpstr>
      <vt:lpstr>Lato Light</vt:lpstr>
      <vt:lpstr>Arial</vt:lpstr>
      <vt:lpstr>Bayesian Data Analysis - Master of Science in Biostatistics by Slidesgo</vt:lpstr>
      <vt:lpstr>Share your Data - Repositories, data papers, and notebooks</vt:lpstr>
      <vt:lpstr>Table of contents</vt:lpstr>
      <vt:lpstr>Research Data Management</vt:lpstr>
      <vt:lpstr>RDM </vt:lpstr>
      <vt:lpstr>Research Data Lifecycle</vt:lpstr>
      <vt:lpstr>Data Repositories</vt:lpstr>
      <vt:lpstr>Data journals  and data papers</vt:lpstr>
      <vt:lpstr>Data journal</vt:lpstr>
      <vt:lpstr>Lists of Data Journals</vt:lpstr>
      <vt:lpstr>PowerPoint Presentation</vt:lpstr>
      <vt:lpstr>PowerPoint Presentation</vt:lpstr>
      <vt:lpstr>Data paper</vt:lpstr>
      <vt:lpstr>Components of data papers</vt:lpstr>
      <vt:lpstr>To facilitate publication and sharing, researchers must carefully document the steps taken in processing data.</vt:lpstr>
      <vt:lpstr>Python Notebooks</vt:lpstr>
      <vt:lpstr>Interactive Computational Notebooks</vt:lpstr>
      <vt:lpstr>Notebooks</vt:lpstr>
      <vt:lpstr>Disadvantages</vt:lpstr>
      <vt:lpstr>Main Shortcuts</vt:lpstr>
      <vt:lpstr>Markdown</vt:lpstr>
      <vt:lpstr>Ethical and Philosophical Considerations</vt:lpstr>
      <vt:lpstr>PowerPoint Presentation</vt:lpstr>
      <vt:lpstr>PowerPoint Presentation</vt:lpstr>
      <vt:lpstr>Misuse cases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Javier Ruedas</cp:lastModifiedBy>
  <cp:revision>23</cp:revision>
  <dcterms:modified xsi:type="dcterms:W3CDTF">2025-04-26T22:01:40Z</dcterms:modified>
</cp:coreProperties>
</file>